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59" r:id="rId4"/>
    <p:sldId id="265" r:id="rId5"/>
    <p:sldId id="258" r:id="rId6"/>
    <p:sldId id="260" r:id="rId7"/>
    <p:sldId id="263" r:id="rId8"/>
    <p:sldId id="261" r:id="rId9"/>
    <p:sldId id="268" r:id="rId10"/>
    <p:sldId id="271" r:id="rId11"/>
    <p:sldId id="262" r:id="rId12"/>
    <p:sldId id="266" r:id="rId13"/>
    <p:sldId id="267" r:id="rId14"/>
    <p:sldId id="272" r:id="rId15"/>
    <p:sldId id="27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27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386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05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63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6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1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16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25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0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82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990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6892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533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7924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31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255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72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E5B3073-AF3A-4200-8035-848191FFD224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D2A2E66-A7E5-40F1-8A44-1B71DA7D3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711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tism-society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D0%92%D1%8B%D1%85%D0%BE%D0%B4_(%D0%B1%D0%BB%D0%B0%D0%B3%D0%BE%D1%82%D0%B2%D0%BE%D1%80%D0%B8%D1%82%D0%B5%D0%BB%D1%8C%D0%BD%D1%8B%D0%B9_%D1%84%D0%BE%D0%BD%D0%B4)#cite_note-1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ism.help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utism-ufa@mail.ru" TargetMode="External"/><Relationship Id="rId4" Type="http://schemas.openxmlformats.org/officeDocument/2006/relationships/hyperlink" Target="tel:+7905309421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vk.com/autismufa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://sch40uf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s233.dou-rf.ru/" TargetMode="External"/><Relationship Id="rId5" Type="http://schemas.openxmlformats.org/officeDocument/2006/relationships/hyperlink" Target="https://www.asi.org.ru/report/2017/09/22/ufa-deti-s-autizmom-spetsialisty/" TargetMode="External"/><Relationship Id="rId4" Type="http://schemas.openxmlformats.org/officeDocument/2006/relationships/hyperlink" Target="http://outfund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90584D-B786-4DF0-AB05-002FE33E0FE3}"/>
              </a:ext>
            </a:extLst>
          </p:cNvPr>
          <p:cNvSpPr/>
          <p:nvPr/>
        </p:nvSpPr>
        <p:spPr>
          <a:xfrm>
            <a:off x="307563" y="371452"/>
            <a:ext cx="11207725" cy="2690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635" algn="r" fontAlgn="base">
              <a:lnSpc>
                <a:spcPct val="107000"/>
              </a:lnSpc>
              <a:spcAft>
                <a:spcPts val="0"/>
              </a:spcAft>
            </a:pPr>
            <a:r>
              <a:rPr lang="ru-RU" sz="5400" b="1" kern="18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Всемирная акция поддержки людей с аутизмом </a:t>
            </a:r>
            <a:endParaRPr lang="ru-RU" sz="5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81635" algn="r" fontAlgn="base">
              <a:lnSpc>
                <a:spcPct val="107000"/>
              </a:lnSpc>
              <a:spcAft>
                <a:spcPts val="0"/>
              </a:spcAft>
            </a:pPr>
            <a:r>
              <a:rPr lang="ru-RU" sz="5400" b="1" kern="18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«Зажги синим»</a:t>
            </a:r>
            <a:endParaRPr lang="ru-RU" sz="5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996E53-8A01-4C22-BC8D-F038DEDF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55" y="3347208"/>
            <a:ext cx="4590464" cy="255103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D0B585-47BB-4480-8996-40C7254B58E3}"/>
              </a:ext>
            </a:extLst>
          </p:cNvPr>
          <p:cNvSpPr/>
          <p:nvPr/>
        </p:nvSpPr>
        <p:spPr>
          <a:xfrm>
            <a:off x="6943288" y="3951215"/>
            <a:ext cx="43819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</a:rPr>
              <a:t>World Autism Awareness Day</a:t>
            </a:r>
            <a: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4400" b="1" dirty="0">
                <a:solidFill>
                  <a:srgbClr val="002060"/>
                </a:solidFill>
                <a:latin typeface="Lato"/>
              </a:rPr>
              <a:t>Light It Up Blue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19220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98F085-9242-4B6E-AE30-4B72709A3D02}"/>
              </a:ext>
            </a:extLst>
          </p:cNvPr>
          <p:cNvSpPr/>
          <p:nvPr/>
        </p:nvSpPr>
        <p:spPr>
          <a:xfrm>
            <a:off x="413856" y="303425"/>
            <a:ext cx="1149012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Lato"/>
              </a:rPr>
              <a:t>	2 апреля отмечается Всемирный день распространения информации о проблеме аутизма. Символом этой проблемы считается синий цвет – на самом деле это цвет Всемирной организации аутизма Autism Speaks (дословно – «Аутизм говорит»). Именно эта организация в 2005 году впервые организовала акцию в поддержку данной темы – акция называлась «Зажги синим» (Light It Up Blue).</a:t>
            </a:r>
          </a:p>
          <a:p>
            <a:r>
              <a:rPr lang="ru-RU" sz="2800" b="1" dirty="0">
                <a:solidFill>
                  <a:srgbClr val="002060"/>
                </a:solidFill>
                <a:latin typeface="Lato"/>
              </a:rPr>
              <a:t>	За последние годы акция Light It Up Blue приобрела широчайшую популярность. Сам день 2 апреля был объявлен Генеральной Ассамблеей ООН Всемирным днем распространения информации о проблеме аутизма 18 декабря 2007 году. Отмечаться он стал с 2008 года. День был установлен для того, чтобы подчеркнуть важность помощи аутистам для повышения уровня их жизни.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024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E68461-6BCC-46CA-8502-AB9DB1319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628" y="323590"/>
            <a:ext cx="8716523" cy="621081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A643D9-BC5B-4716-BE11-099771443570}"/>
              </a:ext>
            </a:extLst>
          </p:cNvPr>
          <p:cNvSpPr/>
          <p:nvPr/>
        </p:nvSpPr>
        <p:spPr>
          <a:xfrm>
            <a:off x="169178" y="771787"/>
            <a:ext cx="118536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fontAlgn="base"/>
            <a:r>
              <a:rPr lang="ru-RU" sz="3200" b="1" dirty="0">
                <a:solidFill>
                  <a:srgbClr val="002060"/>
                </a:solidFill>
                <a:ea typeface="Times New Roman" panose="02020603050405020304" pitchFamily="18" charset="0"/>
              </a:rPr>
              <a:t>Великие пирамиды в Гизе, оперный театр в Сиднее, статуя Христа Искупителя в Рио-де-Жанейро, небоскребы в Нью-Йорке, Пизанская башня и другие знаменитые достопримечательности подсвечивают синим цветом в знак солидарности и поддержки людей с аутизмом.</a:t>
            </a:r>
          </a:p>
          <a:p>
            <a:pPr marL="381000" fontAlgn="base"/>
            <a:endParaRPr lang="ru-RU" sz="32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381000" fontAlgn="base"/>
            <a:r>
              <a:rPr lang="ru-RU" sz="3200" b="1" dirty="0">
                <a:solidFill>
                  <a:srgbClr val="002060"/>
                </a:solidFill>
                <a:ea typeface="Times New Roman" panose="02020603050405020304" pitchFamily="18" charset="0"/>
              </a:rPr>
              <a:t>Российские города тоже поддержали инициативу и приняли участие в акции «Зажги синим» впервые в 2013 году.</a:t>
            </a:r>
          </a:p>
        </p:txBody>
      </p:sp>
    </p:spTree>
    <p:extLst>
      <p:ext uri="{BB962C8B-B14F-4D97-AF65-F5344CB8AC3E}">
        <p14:creationId xmlns:p14="http://schemas.microsoft.com/office/powerpoint/2010/main" val="2337885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7AD94F-3CD7-4786-85A1-159C6AC54589}"/>
              </a:ext>
            </a:extLst>
          </p:cNvPr>
          <p:cNvSpPr/>
          <p:nvPr/>
        </p:nvSpPr>
        <p:spPr>
          <a:xfrm>
            <a:off x="296411" y="30326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/>
              </a:rPr>
              <a:t>Почему же именно синий? С чем связан выбор этого цвета? Autism Speaks дает ответ: дело в том, что, по статистике, аутизм встречается у мальчиков почти в 5 раз чаще, чем у девочек. Поэтому-то организация изначально и выбрала в качестве символа синий цвет в поддержку мальчиков с диагнозом «аутизм» (судя по всему, этот выбор связан с традиционным ассоциативным распределением детских оттенков: голубой и синий — для мальчиков, розовый — для девочек).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6C31BB-27ED-426E-AFCF-AA34A5FAF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327" y="544804"/>
            <a:ext cx="3992621" cy="22151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D24772-36C0-4836-803E-B09632747D8B}"/>
              </a:ext>
            </a:extLst>
          </p:cNvPr>
          <p:cNvSpPr/>
          <p:nvPr/>
        </p:nvSpPr>
        <p:spPr>
          <a:xfrm>
            <a:off x="4993352" y="3185899"/>
            <a:ext cx="68715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002060"/>
                </a:solidFill>
                <a:latin typeface="Lato"/>
              </a:rPr>
              <a:t>Американская организация </a:t>
            </a:r>
            <a:r>
              <a:rPr lang="ru-RU" b="1" u="sng" dirty="0">
                <a:solidFill>
                  <a:srgbClr val="002060"/>
                </a:solidFill>
                <a:latin typeface="inheri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«Общество аутистов» (The Autism Society)</a:t>
            </a:r>
            <a:r>
              <a:rPr lang="ru-RU" b="1" dirty="0">
                <a:solidFill>
                  <a:srgbClr val="002060"/>
                </a:solidFill>
                <a:latin typeface="Lato"/>
              </a:rPr>
              <a:t> выбрала символом информированности о проблеме аутизма ленточку с изображением паззла. Цвета ленточки – жёлтый, красный, голубой и синий.</a:t>
            </a:r>
          </a:p>
          <a:p>
            <a:pPr fontAlgn="base"/>
            <a:r>
              <a:rPr lang="ru-RU" b="1" dirty="0">
                <a:solidFill>
                  <a:srgbClr val="002060"/>
                </a:solidFill>
                <a:latin typeface="Lato"/>
              </a:rPr>
              <a:t>Узор в виде паззла на ленточке символизирует сложность заболевания, разные цвета и формы – то, как много совершенно разных людей живёт с этим заболеванием.</a:t>
            </a:r>
          </a:p>
          <a:p>
            <a:pPr fontAlgn="base"/>
            <a:r>
              <a:rPr lang="ru-RU" b="1" dirty="0">
                <a:solidFill>
                  <a:srgbClr val="002060"/>
                </a:solidFill>
                <a:latin typeface="Lato"/>
              </a:rPr>
              <a:t>Яркость ленточки – символ надежды на то, что благодаря распространению информации об аутизме, раннему его диагностированию и подходящему лечению люди, страдающие аутизмом, смогут жить более полной жизнью.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CD55DD-2572-49C9-8C9C-80FE99EC9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438" y="3687304"/>
            <a:ext cx="2588924" cy="263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09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9D1EDB-4FC7-46C7-8474-C3A1B680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33" y="3234524"/>
            <a:ext cx="4476750" cy="319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8423EF-3B24-410F-BD89-17268F981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748" y="137335"/>
            <a:ext cx="4474852" cy="37981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28D8AA-1992-4129-829D-14A204CCD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977" y="137335"/>
            <a:ext cx="3103027" cy="413737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D05EDA-32DE-4E79-A6B8-DB7D091DCE78}"/>
              </a:ext>
            </a:extLst>
          </p:cNvPr>
          <p:cNvSpPr/>
          <p:nvPr/>
        </p:nvSpPr>
        <p:spPr>
          <a:xfrm>
            <a:off x="395183" y="4117075"/>
            <a:ext cx="116212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</a:rPr>
              <a:t>«Выход» — </a:t>
            </a:r>
            <a:r>
              <a:rPr lang="ru-RU" sz="3600" b="1" dirty="0" err="1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российиский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</a:rPr>
              <a:t>негосударственный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благотворительный фонд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</a:rPr>
              <a:t>. Был основан сценаристом, кинорежиссёром и телеведущей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Авдотьей </a:t>
            </a:r>
            <a:r>
              <a:rPr lang="ru-RU" sz="3600" b="1" dirty="0" err="1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Смироновой</a:t>
            </a:r>
            <a:r>
              <a:rPr lang="ru-RU" sz="3600" b="1" dirty="0">
                <a:solidFill>
                  <a:srgbClr val="202122"/>
                </a:solidFill>
                <a:ea typeface="Calibri" panose="020F0502020204030204" pitchFamily="34" charset="0"/>
              </a:rPr>
              <a:t> </a:t>
            </a:r>
            <a:r>
              <a:rPr lang="ru-RU" sz="3600" b="1" dirty="0"/>
              <a:t> в 2012 году</a:t>
            </a:r>
            <a:r>
              <a:rPr lang="ru-RU" sz="3600" b="1" baseline="30000" dirty="0">
                <a:solidFill>
                  <a:srgbClr val="0645AD"/>
                </a:solidFill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6834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3C6EC3-0856-40EB-943E-231E3A95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16" y="679508"/>
            <a:ext cx="10922467" cy="54612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FE0D21-01A8-4A89-ACEB-5799D7DA564B}"/>
              </a:ext>
            </a:extLst>
          </p:cNvPr>
          <p:cNvSpPr/>
          <p:nvPr/>
        </p:nvSpPr>
        <p:spPr>
          <a:xfrm>
            <a:off x="4733605" y="5677142"/>
            <a:ext cx="3090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https://www.autism.help/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524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utism-ufa.ru/img/girl.png">
            <a:extLst>
              <a:ext uri="{FF2B5EF4-FFF2-40B4-BE49-F238E27FC236}">
                <a16:creationId xmlns:a16="http://schemas.microsoft.com/office/drawing/2014/main" id="{1F350B98-77CF-4678-87AF-1C9653FC4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393" y="2625708"/>
            <a:ext cx="2982417" cy="389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utism-ufa.ru/img/hdr.png">
            <a:extLst>
              <a:ext uri="{FF2B5EF4-FFF2-40B4-BE49-F238E27FC236}">
                <a16:creationId xmlns:a16="http://schemas.microsoft.com/office/drawing/2014/main" id="{51DF30F3-DDA9-4D62-9152-B889C5089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3" y="240341"/>
            <a:ext cx="10196086" cy="21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469C27-1A45-4F24-8C3A-34A791241D36}"/>
              </a:ext>
            </a:extLst>
          </p:cNvPr>
          <p:cNvSpPr/>
          <p:nvPr/>
        </p:nvSpPr>
        <p:spPr>
          <a:xfrm>
            <a:off x="539692" y="2586461"/>
            <a:ext cx="63924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</a:rPr>
              <a:t>РБ, г. Уфа, ул. Генерала Горбатова, 2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</a:rPr>
              <a:t>телефон: 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8 905 309 4218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</a:rPr>
              <a:t>e-</a:t>
            </a:r>
            <a:r>
              <a:rPr lang="ru-RU" sz="2800" dirty="0" err="1">
                <a:solidFill>
                  <a:srgbClr val="002060"/>
                </a:solidFill>
                <a:latin typeface="Arial" panose="020B0604020202020204" pitchFamily="34" charset="0"/>
              </a:rPr>
              <a:t>mail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</a:rPr>
              <a:t>: 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autism-ufa@mail.ru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DA1839-C1A9-4DE9-BBF1-F9DFA40BE904}"/>
              </a:ext>
            </a:extLst>
          </p:cNvPr>
          <p:cNvSpPr/>
          <p:nvPr/>
        </p:nvSpPr>
        <p:spPr>
          <a:xfrm>
            <a:off x="539692" y="4733893"/>
            <a:ext cx="77402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002060"/>
                </a:solidFill>
                <a:latin typeface="Open Sans"/>
              </a:rPr>
              <a:t>В Уфе работает Центр поддержки и развития детей с аутизмом «РАССВЕТ 3000». </a:t>
            </a:r>
          </a:p>
          <a:p>
            <a:pPr lvl="0" algn="just" fontAlgn="base"/>
            <a:r>
              <a:rPr lang="ru-RU" dirty="0">
                <a:solidFill>
                  <a:srgbClr val="002060"/>
                </a:solidFill>
                <a:latin typeface="Open Sans"/>
              </a:rPr>
              <a:t>Центр располагается по адресу: ул. Менделеева, 134. Время работы: с понедельника по пятницу с 10.00 до 20.00 часов, в субботу с 10.00 до 18.00 часов, воскресенье – выходной. </a:t>
            </a:r>
          </a:p>
        </p:txBody>
      </p:sp>
    </p:spTree>
    <p:extLst>
      <p:ext uri="{BB962C8B-B14F-4D97-AF65-F5344CB8AC3E}">
        <p14:creationId xmlns:p14="http://schemas.microsoft.com/office/powerpoint/2010/main" val="396470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CC01B0-6220-4E04-B8F9-AE53E1D40C65}"/>
              </a:ext>
            </a:extLst>
          </p:cNvPr>
          <p:cNvSpPr/>
          <p:nvPr/>
        </p:nvSpPr>
        <p:spPr>
          <a:xfrm>
            <a:off x="684839" y="409954"/>
            <a:ext cx="111268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24245B"/>
                </a:solidFill>
                <a:latin typeface="Arial" panose="020B0604020202020204" pitchFamily="34" charset="0"/>
              </a:rPr>
              <a:t>Аутизм — нарушение развития нервной системы, первые признаки которого проявляются уже в раннем детстве. Основной признак аутизма — нарушение способности к общению, а также склонность к повторяющимся рутинным действиям и сложности с принятием любых изменений в жизни. Но эти признаки варьируются настолько широко, что сейчас принято говорить о спектре аутизма. В него входят как странноватые люди с неординарными способностями в узких областях, о которых так любят снимать фильмы, так и тяжёлые инвалиды, которым сложно научиться самым элементарным вещам. Между этими крайностями лежит широкая гамма проявлений аутизма. Люди с этим диагнозом очень разные. Говорят, если ты знаешь одного человека с аутизмом, то ты знаешь только одного человека с аутизмом.</a:t>
            </a:r>
            <a:endParaRPr lang="ru-RU" sz="2800" b="1" dirty="0">
              <a:solidFill>
                <a:srgbClr val="3C424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03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38EEBF-14F4-451E-B416-5B891FDEA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94" y="361424"/>
            <a:ext cx="4394585" cy="62155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4C6BB8-19C1-44A0-AB9F-3B48FFB15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401" y="290182"/>
            <a:ext cx="4205739" cy="62776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FF1E79-EA03-430A-9245-D63857B4A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851" y="4134751"/>
            <a:ext cx="2025127" cy="210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0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3F544B-6FEF-4A9B-91F0-EA2BCE995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9" b="5443"/>
          <a:stretch/>
        </p:blipFill>
        <p:spPr>
          <a:xfrm>
            <a:off x="491786" y="257961"/>
            <a:ext cx="5302577" cy="63420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907E8-0AC2-4113-9629-C556D1AF0D96}"/>
              </a:ext>
            </a:extLst>
          </p:cNvPr>
          <p:cNvSpPr txBox="1"/>
          <p:nvPr/>
        </p:nvSpPr>
        <p:spPr>
          <a:xfrm>
            <a:off x="6862194" y="257961"/>
            <a:ext cx="43479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Обучение детей с РАС с помощью социальных историй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A75C33-C235-4172-B6FC-F47AE380A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464" y="2376532"/>
            <a:ext cx="523875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13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5A3E8D-FAF1-4FDE-92D4-2B0624DA5BA9}"/>
              </a:ext>
            </a:extLst>
          </p:cNvPr>
          <p:cNvSpPr/>
          <p:nvPr/>
        </p:nvSpPr>
        <p:spPr>
          <a:xfrm>
            <a:off x="465443" y="367357"/>
            <a:ext cx="81960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Дети с расстройствами аутистического спектра — обучаются обучаться в обычных классах уфимском Центре образования №40 с использованием технологии «ресурсный класс», позволяющей создать ученику условия для инклюзивного образования с индивидуальным подходом, в зависимости от его потребностей и возможностей. </a:t>
            </a:r>
            <a:r>
              <a:rPr lang="en-US" sz="2400" b="1" dirty="0">
                <a:solidFill>
                  <a:srgbClr val="002060"/>
                </a:solidFill>
                <a:latin typeface="FreeSetWeb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http://sch40ufa.ru/</a:t>
            </a:r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 </a:t>
            </a:r>
          </a:p>
          <a:p>
            <a:pPr fontAlgn="base"/>
            <a:endParaRPr lang="ru-RU" sz="2400" b="1" dirty="0">
              <a:solidFill>
                <a:srgbClr val="002060"/>
              </a:solidFill>
              <a:latin typeface="FreeSetWebLight"/>
            </a:endParaRPr>
          </a:p>
          <a:p>
            <a:pPr fontAlgn="base"/>
            <a:endParaRPr lang="ru-RU" sz="2400" b="1" dirty="0">
              <a:solidFill>
                <a:srgbClr val="002060"/>
              </a:solidFill>
              <a:latin typeface="FreeSetWebLight"/>
            </a:endParaRPr>
          </a:p>
          <a:p>
            <a:pPr fontAlgn="base"/>
            <a:endParaRPr lang="ru-RU" sz="2400" b="1" dirty="0">
              <a:solidFill>
                <a:srgbClr val="002060"/>
              </a:solidFill>
              <a:latin typeface="FreeSetWebLight"/>
            </a:endParaRPr>
          </a:p>
          <a:p>
            <a:pPr fontAlgn="base"/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Проект реализуется автономной некоммерческой организацией помощи детям и взрослым с аутизмом </a:t>
            </a:r>
            <a:r>
              <a:rPr lang="ru-RU" sz="2400" b="1" dirty="0">
                <a:solidFill>
                  <a:srgbClr val="002060"/>
                </a:solidFill>
                <a:latin typeface="FreeSetWeb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FreeSetWeb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РАССвет</a:t>
            </a:r>
            <a:r>
              <a:rPr lang="ru-RU" sz="2400" b="1" dirty="0">
                <a:solidFill>
                  <a:srgbClr val="002060"/>
                </a:solidFill>
                <a:latin typeface="FreeSetWeb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»</a:t>
            </a:r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 в сотрудничестве с министерством образования РБ и при поддержке фонда </a:t>
            </a:r>
            <a:r>
              <a:rPr lang="ru-RU" sz="2400" b="1" dirty="0">
                <a:solidFill>
                  <a:srgbClr val="002060"/>
                </a:solidFill>
                <a:latin typeface="FreeSetWeb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«Выход»</a:t>
            </a:r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. Он продолжает пилотный проект прошлого года </a:t>
            </a:r>
            <a:r>
              <a:rPr lang="ru-RU" sz="2400" b="1" dirty="0">
                <a:solidFill>
                  <a:srgbClr val="002060"/>
                </a:solidFill>
                <a:latin typeface="FreeSetWeb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«Ресурсная группа»</a:t>
            </a:r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 в детском саду №233 Уфы. </a:t>
            </a:r>
            <a:r>
              <a:rPr lang="en-US" sz="2400" b="1" dirty="0">
                <a:solidFill>
                  <a:srgbClr val="002060"/>
                </a:solidFill>
                <a:latin typeface="FreeSetWeb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http://ds233.dou-rf.ru/</a:t>
            </a:r>
            <a:r>
              <a:rPr lang="ru-RU" sz="2400" b="1" dirty="0">
                <a:solidFill>
                  <a:srgbClr val="002060"/>
                </a:solidFill>
                <a:latin typeface="FreeSetWebLight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1B223-69FD-47C6-88B2-FC39EA590DE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888"/>
          <a:stretch/>
        </p:blipFill>
        <p:spPr>
          <a:xfrm>
            <a:off x="8661486" y="733252"/>
            <a:ext cx="3418365" cy="21308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BA45A4-417D-46F1-90F5-D8D9D0760F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568" b="6252"/>
          <a:stretch/>
        </p:blipFill>
        <p:spPr>
          <a:xfrm>
            <a:off x="8661487" y="3864010"/>
            <a:ext cx="3418365" cy="226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1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Здания и памятники Узбекистана окрасят в синий в поддержку людей с аутизмом  - 15.09.2020, Sputnik Узбекистан">
            <a:extLst>
              <a:ext uri="{FF2B5EF4-FFF2-40B4-BE49-F238E27FC236}">
                <a16:creationId xmlns:a16="http://schemas.microsoft.com/office/drawing/2014/main" id="{34CA3290-AAB1-4875-B349-43EED5DBD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6117"/>
          <a:stretch/>
        </p:blipFill>
        <p:spPr bwMode="auto">
          <a:xfrm>
            <a:off x="200219" y="1189493"/>
            <a:ext cx="4097986" cy="253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12B433-2EC6-4279-94AD-6D28632165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58" r="7272"/>
          <a:stretch/>
        </p:blipFill>
        <p:spPr>
          <a:xfrm>
            <a:off x="200219" y="3943066"/>
            <a:ext cx="4111421" cy="239281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0CCB8-1AF6-42CB-8ECE-EADC0D0B4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985" y="1042773"/>
            <a:ext cx="3798796" cy="25391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64DEDF-C2FB-458D-8E89-B8662519C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813" y="3953361"/>
            <a:ext cx="3674968" cy="23928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4E3BB6-F0E4-4960-9428-6508557345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260"/>
          <a:stretch/>
        </p:blipFill>
        <p:spPr>
          <a:xfrm>
            <a:off x="4493430" y="1042774"/>
            <a:ext cx="3451764" cy="25391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87770D-1AED-4A7F-8B73-EC6BF2807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5276" y="3943066"/>
            <a:ext cx="3612762" cy="24031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6DC1D4-8314-4DDC-B058-E97DA8B02A3A}"/>
              </a:ext>
            </a:extLst>
          </p:cNvPr>
          <p:cNvSpPr txBox="1"/>
          <p:nvPr/>
        </p:nvSpPr>
        <p:spPr>
          <a:xfrm>
            <a:off x="2700863" y="104587"/>
            <a:ext cx="6317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</a:rPr>
              <a:t>Мир в синих тонах</a:t>
            </a:r>
          </a:p>
        </p:txBody>
      </p:sp>
    </p:spTree>
    <p:extLst>
      <p:ext uri="{BB962C8B-B14F-4D97-AF65-F5344CB8AC3E}">
        <p14:creationId xmlns:p14="http://schemas.microsoft.com/office/powerpoint/2010/main" val="1254510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9F5FF8-5358-4896-BF8D-A690CF4AD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43" y="645466"/>
            <a:ext cx="3929550" cy="23918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C8347D-663E-4020-91B5-47C8D1477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596" y="404240"/>
            <a:ext cx="3929551" cy="26331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9FFCDA-4FAE-4081-863B-5509004B5D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863"/>
          <a:stretch/>
        </p:blipFill>
        <p:spPr>
          <a:xfrm>
            <a:off x="295757" y="3573089"/>
            <a:ext cx="3676772" cy="25801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2E6175-A53D-4C3D-8BC9-B8C689046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62" y="3573089"/>
            <a:ext cx="3977569" cy="25801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D07D0C-0389-4CE0-B04F-376B10A32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69" r="7583"/>
          <a:stretch/>
        </p:blipFill>
        <p:spPr>
          <a:xfrm>
            <a:off x="4332934" y="548777"/>
            <a:ext cx="3377221" cy="2488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77454B-C216-4565-B590-B076495672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996"/>
          <a:stretch/>
        </p:blipFill>
        <p:spPr>
          <a:xfrm>
            <a:off x="4191698" y="3573089"/>
            <a:ext cx="3659695" cy="258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21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87A4C7-EE89-4C77-94ED-F31B27C9F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866" y="288787"/>
            <a:ext cx="4010221" cy="31339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29126F-FC4D-4825-925D-F39F006CBA7F}"/>
              </a:ext>
            </a:extLst>
          </p:cNvPr>
          <p:cNvSpPr txBox="1"/>
          <p:nvPr/>
        </p:nvSpPr>
        <p:spPr>
          <a:xfrm>
            <a:off x="192558" y="0"/>
            <a:ext cx="4630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/>
              <a:t>Искусство в себе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104F61-0C2D-4B15-9195-B34540A58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13" y="1754326"/>
            <a:ext cx="3303787" cy="49194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9BE5DE-6B02-40F1-9471-096D95CC98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3" r="2339"/>
          <a:stretch/>
        </p:blipFill>
        <p:spPr>
          <a:xfrm>
            <a:off x="7681934" y="3633576"/>
            <a:ext cx="4278385" cy="30078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3C99B4-1EBF-4A76-99EF-EDB8459CB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935" y="1020298"/>
            <a:ext cx="3857696" cy="26132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FE64FE-35B3-40AC-9A80-9E76FA58B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1829" y="3893169"/>
            <a:ext cx="2019364" cy="278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81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88C206-E4F4-4200-BB2E-894FDCC6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40" y="145655"/>
            <a:ext cx="4225779" cy="31693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A91DD8-B8B1-4B1A-A7CC-7D59963AF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630" y="145655"/>
            <a:ext cx="4390885" cy="32062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6D4ED4-FFD3-4179-A55C-BA3ECE906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121" y="3543012"/>
            <a:ext cx="4161451" cy="31169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9246C-3A54-4DAD-BA89-2D5C62212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171" y="3610528"/>
            <a:ext cx="4645367" cy="29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4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412AB2-60A0-45FF-8882-4C81F3F8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18" y="324504"/>
            <a:ext cx="4762500" cy="2752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71941D-720E-4C48-A2A6-C076E944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623" y="192766"/>
            <a:ext cx="4045065" cy="27507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2C7925-0749-418A-B2AF-968B504AC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020" y="3344776"/>
            <a:ext cx="4457698" cy="33204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BDE96A-2745-47D4-8E20-4232692DE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676" y="3249080"/>
            <a:ext cx="4554872" cy="341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0482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337</TotalTime>
  <Words>382</Words>
  <Application>Microsoft Office PowerPoint</Application>
  <PresentationFormat>Широкоэкранный</PresentationFormat>
  <Paragraphs>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Century Gothic</vt:lpstr>
      <vt:lpstr>FreeSetWebLight</vt:lpstr>
      <vt:lpstr>inherit</vt:lpstr>
      <vt:lpstr>Lato</vt:lpstr>
      <vt:lpstr>Open Sans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Abdullina</dc:creator>
  <cp:lastModifiedBy>Abdullina</cp:lastModifiedBy>
  <cp:revision>19</cp:revision>
  <dcterms:created xsi:type="dcterms:W3CDTF">2021-03-19T07:00:07Z</dcterms:created>
  <dcterms:modified xsi:type="dcterms:W3CDTF">2021-03-19T12:51:28Z</dcterms:modified>
</cp:coreProperties>
</file>