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57" r:id="rId4"/>
    <p:sldId id="262" r:id="rId5"/>
    <p:sldId id="265" r:id="rId6"/>
    <p:sldId id="267" r:id="rId7"/>
    <p:sldId id="268" r:id="rId8"/>
    <p:sldId id="260" r:id="rId9"/>
    <p:sldId id="258" r:id="rId10"/>
    <p:sldId id="263" r:id="rId11"/>
    <p:sldId id="266" r:id="rId12"/>
    <p:sldId id="26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1DB227-BC04-43A7-B289-566F837CC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AC3A08-A2FF-46DB-907F-A88826CA76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C3F306-3D1B-4241-8B6E-D75C0E18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A0360C-CB56-4C52-81C0-7724B44F8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688599-9737-4783-89B8-8E241848C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841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445469-ECBA-4D19-A3B1-746C7D514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13906C-BEF9-4D70-8CE9-7DF74B39B3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B90640-C5EA-49DB-9594-006662EF5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211659-E524-4B3E-8F69-D9FBC9B3C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4F3DBE-8F05-47E0-93B4-458DBCA23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255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21E9E-37AC-40C1-BDD2-7B99483C3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C5587D-0D3C-4FB5-8CE7-4019CFB9AF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4F0AC8-FB5F-4298-BFC0-038327269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D0ED84-490C-4F1A-B26A-30FEBA473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084138-4DA7-446F-A54E-CF9637D27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488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8A4691-ED9E-4F2A-8517-6A447A92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BC1F2D-8603-4C51-A6D8-1CE3F64F50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5DE470-7007-41A6-B34A-E4930CC5AB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3CEB3F-50A7-4457-97DA-644544DB3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E17EB3B-3F8C-49F6-BCE2-E8481E9B8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4A12D55-657D-483A-8F59-16D708DB9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467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F6F047-9AA5-46D2-87CA-1F5957AC7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961BE03-CB0E-4265-B9FB-7EC5BB1A7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5C2B5B0-F827-496F-9406-7658F7C8B5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6F75E0D-6F17-4CC6-9540-E8156B0B42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FB3E4BA-0F0C-4C51-A48C-4BDB66D9F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A2BD7B1-B185-4C09-9D8F-E184E6860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CE8B71F-E51E-4929-B033-CD5FE6F8C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4BA9D9D-94AE-4C6F-9863-969DA928A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83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3889C1-7C3D-4A15-993D-1701D362A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8E6D7E2-822B-4320-8718-30B2D630C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40376B3-7ABC-4647-B671-C267001B4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8E71553-D93B-4B41-96D7-8493FCC54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445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9E97409-0528-45F7-B4DC-ED3B1C10C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AC75793-34D2-4C6B-ABB6-B9653C069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7E144A1-4479-4C77-9234-11FC90C3E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361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FA795D-BB91-435F-8A6A-4C7BDD16B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0AD1BC-B3A3-4DDC-83F1-67B990E45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D288532-8DA3-47B4-BC91-1A88F7FDE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6443A3-2C63-4FE5-9C76-81353FED9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043C6E-A0CE-4903-B7A9-50B1ED087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5BBEC1C-A082-49F5-8A82-8A634F615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147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D09F04-73E7-40D2-BB79-1D2D3BA83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6021E3-F7A1-4326-8C2B-48EF51AF2B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3F350BC-21E5-4992-9CBF-DCC81E8126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BD9EDC-C2A7-47B3-8103-CA365354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25E4B0-A477-4F0B-945F-C35653E7B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4182E3-B706-41D0-8431-10C81D599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22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33AFD2-5AC8-40F2-B6E6-E451BC06E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00DF81-BFB4-4F48-B698-0FBD98DFC4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A75B8E-1103-4AEF-97D1-66E2DD70E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3A6141-37A1-49FE-B20C-DEB31C7B9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AA91FA-0667-4D08-B234-07C262A2D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87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3B0B236-5F42-428B-BF9C-A8DC16AD30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EA3D5A-5978-4CE2-B410-2CB69F93E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CD9608-3DA5-4B8C-9EA6-5FA851421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C45FF9-9B69-42FF-A77B-48EC77E75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ABE6718-7C72-4FC9-903A-E7BA97F5C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79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C18044-777B-421F-B1E5-A33E3B9E4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F9D3D63-F905-4E20-8158-0A977D146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694E64-C2EC-40C0-9A83-2538201639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4E596-35F2-4963-9E4A-5FAA235FBFD7}" type="datetimeFigureOut">
              <a:rPr lang="ru-RU" smtClean="0"/>
              <a:t>01.12.2020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11828D-6A58-4AA8-9DDE-6A0B3DC3A6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08338D-AEEC-449B-9BC1-C78ACC4D70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8D0D1-4393-4E2E-845C-651AFEA6F5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772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7A9724B-AB8F-46EC-8E82-5E9B8E33ED6D}"/>
              </a:ext>
            </a:extLst>
          </p:cNvPr>
          <p:cNvSpPr/>
          <p:nvPr/>
        </p:nvSpPr>
        <p:spPr>
          <a:xfrm>
            <a:off x="371911" y="243512"/>
            <a:ext cx="755568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Брошенные дети — это позор и боль любого общества. 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Как складываются судьбы тех, родитель кому — улица? Как в разных временах и странах выживали дети, на которых предпочитают не обращать внимания добропорядочные прохожие? В литературе книги про детей-сирот и беспризорников занимают немалую нишу. Основанные на реальных случаях из жизни или выдуманные, с хорошим финалом или трагичной развязкой. Эти истории неизменно трогают душу, рождая сочувствие к самым беззащитным членам общества. Загляните в любую книгу про детей-сирот и беспризорников, и вам откроется бездна несправедливости этого мира и глубина человеческого сострадания.</a:t>
            </a:r>
          </a:p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Gabriola" panose="04040605051002020D02" pitchFamily="82" charset="0"/>
              </a:rPr>
              <a:t>Главные герои фильмов - это беспризорники, которые остались одиноки в огромном мире. Им приходится находить множество уловок, чтобы заработать денег на еду и кров. Многих их ждало бы совсем печальное будущее, если бы не случай или случайные люди, которые часто помогают им. Беспризорники отличаются огромным трудолюбием, усердием и целеустремленностью и это не удивительно, ведь они знают, что кроме их самих помочь им некому.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E8D1BB0-61FE-471C-82BA-EC657B3232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27597" y="0"/>
            <a:ext cx="417771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924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ACE62F-DF8F-41C5-9ED7-08F339E16659}"/>
              </a:ext>
            </a:extLst>
          </p:cNvPr>
          <p:cNvSpPr txBox="1"/>
          <p:nvPr/>
        </p:nvSpPr>
        <p:spPr>
          <a:xfrm>
            <a:off x="3162650" y="3145871"/>
            <a:ext cx="82379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600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Рекомендуем прочитать </a:t>
            </a:r>
          </a:p>
        </p:txBody>
      </p:sp>
    </p:spTree>
    <p:extLst>
      <p:ext uri="{BB962C8B-B14F-4D97-AF65-F5344CB8AC3E}">
        <p14:creationId xmlns:p14="http://schemas.microsoft.com/office/powerpoint/2010/main" val="3537654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8D392E-09AE-4511-B03E-004B7527F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30" y="0"/>
            <a:ext cx="5334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0EFB60-7B60-4065-AA37-929453963B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451" y="0"/>
            <a:ext cx="448627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15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518B72-32F2-4655-91EE-56302777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00" y="0"/>
            <a:ext cx="4382665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B883601-1B86-44FC-A49F-5A33A647B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836" y="0"/>
            <a:ext cx="4361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74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38AC7C-9386-4D22-9E77-015D05CFFD2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7032" y="0"/>
            <a:ext cx="9317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867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42DCC68-F15D-4616-8604-F14499986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87" y="0"/>
            <a:ext cx="4597897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5BB423-538D-4547-8569-03421E9B8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893" y="0"/>
            <a:ext cx="4361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408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A0269E-DE54-4EFE-BF14-41774D9DF1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74" y="0"/>
            <a:ext cx="4361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26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03E4B8-57F8-499A-8903-B87C07D8C08E}"/>
              </a:ext>
            </a:extLst>
          </p:cNvPr>
          <p:cNvSpPr txBox="1"/>
          <p:nvPr/>
        </p:nvSpPr>
        <p:spPr>
          <a:xfrm>
            <a:off x="3489820" y="3590488"/>
            <a:ext cx="833026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600" b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Рекомендуем посмотреть</a:t>
            </a:r>
          </a:p>
        </p:txBody>
      </p:sp>
    </p:spTree>
    <p:extLst>
      <p:ext uri="{BB962C8B-B14F-4D97-AF65-F5344CB8AC3E}">
        <p14:creationId xmlns:p14="http://schemas.microsoft.com/office/powerpoint/2010/main" val="1866175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883A1F-1D28-4424-8AFC-959E79A3F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684" y="0"/>
            <a:ext cx="4572000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9905C14-09BE-4BFB-BE17-DE04E60E2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8998" y="1233182"/>
            <a:ext cx="6108994" cy="421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24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0765A9-60A5-49AE-8B21-CECDB2A5F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57" y="0"/>
            <a:ext cx="4917186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8ECACC-9EA0-47F7-BD9D-EE46673C5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820" y="0"/>
            <a:ext cx="4800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62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A2780AC-96B1-4512-B963-1F98247BF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64" y="0"/>
            <a:ext cx="5554266" cy="68580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1018661-4A3C-4CD3-87E6-4211D5DB5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094" y="82464"/>
            <a:ext cx="4465742" cy="669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15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395854-06D0-48FD-A02C-BA91A8618FC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7032" y="0"/>
            <a:ext cx="9317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521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178</Words>
  <Application>Microsoft Office PowerPoint</Application>
  <PresentationFormat>Широкоэкранный</PresentationFormat>
  <Paragraphs>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Courier New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Abdullina</dc:creator>
  <cp:lastModifiedBy>Abdullina</cp:lastModifiedBy>
  <cp:revision>4</cp:revision>
  <dcterms:created xsi:type="dcterms:W3CDTF">2020-12-01T12:24:21Z</dcterms:created>
  <dcterms:modified xsi:type="dcterms:W3CDTF">2020-12-01T12:52:18Z</dcterms:modified>
</cp:coreProperties>
</file>