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7" r:id="rId4"/>
    <p:sldId id="263" r:id="rId5"/>
    <p:sldId id="258" r:id="rId6"/>
    <p:sldId id="259" r:id="rId7"/>
    <p:sldId id="269" r:id="rId8"/>
    <p:sldId id="260" r:id="rId9"/>
    <p:sldId id="264" r:id="rId10"/>
    <p:sldId id="265" r:id="rId11"/>
    <p:sldId id="266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1D535-FB2B-42AB-A9C9-C873789C9C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6995E3C-B476-4328-AE1A-4C12796A1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A988E5-4064-49D7-9A7A-52DCEA526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8E5A93-128C-4466-B3C1-6673E0DFC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E8A096-6AB2-4F9E-A64C-BFCFB7BDD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1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FBA815-E207-49F9-9635-74E6E774C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F918B4-7B84-4F4C-8E30-DF1F5B5F9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31BE6A-D1AD-4B65-8B06-C87C62EE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DFB12C-B9CB-4789-BA61-86D4448E4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5DF7B4-DEFA-4BD3-9F02-D6D4E0D18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246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21A3B-1A68-44CA-BEA5-397E3DC6E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EEE070-95E6-4086-9DDE-8960ACCB6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F2B080-C7B2-4D43-AF58-322AE7945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E1A62B-4CDF-4591-8FE4-3D45715ED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2AA357-C385-404E-A0AF-1197FCA10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36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69481-D0EC-49FE-A472-0DF041D9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229D6D-5DDD-40EE-8E5C-6B5560D9E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2EE6BA-8CCD-4B4B-A141-7656CE76F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2AFE8B-1790-4339-BEA2-7889FE033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152389-F22E-4C02-B9A6-864E31BD8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923241-FB03-4157-AC4F-96A7A67C2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99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5DF4ED-1AB8-4BD3-8F60-7CA1FD54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2B05A0-A73C-4E2C-8BC0-8661416D0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AB20C6-E5F3-420C-8DE5-5A5616E9F4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518EE30-5787-43D7-AD51-4C49863373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7AC807-ED68-402D-BCA3-3A2948807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1331A29-ABD6-400A-8168-315AAFCD9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A67B527-415B-4720-A2A9-93B2A9633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AF88777-AA4E-4E9D-9FEB-481D6275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98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A61FE9-C38D-4AFD-BF40-906DB9A5B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4AD51D-517E-4003-99B0-660E6BDE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D218A5-9C0C-47F9-8229-C7C398158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FF43C9-28CE-4A4A-B068-62B56FE93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50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62F9803-4808-43D0-8A2C-25CE9C6E9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08E45DD-4425-4CAE-9BEA-44696FF06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7514D2E-F808-42E0-B7F0-424C59C8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96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96675-49C9-42DF-B18F-110C76A30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50DDCA-E0EE-4925-BEE6-BB487EF4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D9681B-E087-46F3-96B8-527FC3B2E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D4FE9E-5120-4753-B22A-12C3C9F2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0B3658-F782-4984-A70A-E88680EF0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3F0579-447C-4636-A004-021F9713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495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452A7-D5EF-4747-B443-366796CA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02FE7E-83EC-4CF3-AAFC-F5C29B7C4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729E4E-6777-407D-A203-D6560B015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BF9254-D659-4A11-B9D5-3E4FFFDE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089B35-1605-4DA0-90BD-261772737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076C85-313E-4D06-8D49-728915FB5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12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575D5-5899-4C95-9655-EF1350A67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90F1BF-51E3-418E-9FF5-59C64BAD0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3DDC32-C72F-4425-8933-3B0AE14D1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CEFBD0-0BDD-4D0E-9723-D7B5540EF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11F9B7-E239-4B96-B22A-8941A0A71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619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463698-5D69-440D-9E21-BAAC49D2D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4D2297-A8D5-4846-AC37-4744B1101F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5E3873-035D-49B7-A337-53AEC601F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9206F2-D866-4041-B146-A797E076C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DF769B-98DB-482C-8FCC-22D582F04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655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618BD-76E4-47CE-9386-0EDDA8B0B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147083-E9C7-425C-8A07-32C3B1CF0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DA6919-981D-4E92-9AE0-7250FD4AB5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17E1B-3D3D-48C4-A2E8-A2E47376A5A1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B61ADE-3682-446C-AE76-29FCE4F706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796211-C5B8-45D2-9E24-C8195CE0B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5EEE0-5EDA-44AD-AE95-1DA656C04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26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D1E93E-6079-426B-A360-380D2AFA6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522" y="366664"/>
            <a:ext cx="8758106" cy="609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5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49E02EE-1705-4BA4-9080-E3285DF714A7}"/>
              </a:ext>
            </a:extLst>
          </p:cNvPr>
          <p:cNvSpPr/>
          <p:nvPr/>
        </p:nvSpPr>
        <p:spPr>
          <a:xfrm>
            <a:off x="317383" y="353976"/>
            <a:ext cx="1155723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Телефоны «01» и «112» – первые и самые важные телефоны, которые должен знать каждый человек.</a:t>
            </a:r>
          </a:p>
          <a:p>
            <a:pPr algn="just" fontAlgn="base">
              <a:spcAft>
                <a:spcPts val="0"/>
              </a:spcAft>
            </a:pPr>
            <a:endParaRPr lang="ru-RU" sz="3200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ru-RU" sz="3200" dirty="0">
                <a:solidFill>
                  <a:srgbClr val="3B425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Каждый, попавший беду, позвонив на эти номера, может получить помощь от служб экстренного реагирования: пожарная охрана, полиция, скорая медицинская помощь, аварийная служба газовой сети, служба реагирования в чрезвычайных ситуациях и служба «Антитеррор». Службы осуществляют прием вызовов (сообщений о происшествиях) от населения и при необходимости организуют экстренное реагирование на них соответствующих сил и средств.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42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1263C7-85F2-446D-9916-54DA6338F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58"/>
          <a:stretch/>
        </p:blipFill>
        <p:spPr>
          <a:xfrm>
            <a:off x="1090568" y="284565"/>
            <a:ext cx="9697674" cy="628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13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FA95E4-36EF-411E-BB09-898CF9B02E35}"/>
              </a:ext>
            </a:extLst>
          </p:cNvPr>
          <p:cNvSpPr/>
          <p:nvPr/>
        </p:nvSpPr>
        <p:spPr>
          <a:xfrm>
            <a:off x="455802" y="337198"/>
            <a:ext cx="1143139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Службы обязаны реагировать на любой вызов. </a:t>
            </a:r>
            <a:r>
              <a:rPr lang="ru-RU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Пожарные и спасатели не могут шутить с человеческими жизнями, они должны полностью исключить угрозу, прежде чем смогут уверенно сказать, что людям ничего не угрожает. Ложный же вызов задает специалистам МЧС лишнюю работу и приводит к бессмысленной эксплуатации спасательной техники, расходу материальных и финансовых ресурсов впустую. А ведь, возможно, уже скоро и людям, и машинам предстоит безотказно работать на реальном происшествии. Кроме того, ложные звонки занимают эфир и не дают дозвониться тем, кто действительно нуждается в помощи.</a:t>
            </a:r>
          </a:p>
        </p:txBody>
      </p:sp>
    </p:spTree>
    <p:extLst>
      <p:ext uri="{BB962C8B-B14F-4D97-AF65-F5344CB8AC3E}">
        <p14:creationId xmlns:p14="http://schemas.microsoft.com/office/powerpoint/2010/main" val="3996527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29EABE-0F85-4B96-AA03-D01FD7717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185" y="738231"/>
            <a:ext cx="8936049" cy="549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982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8382B4-DEF0-40D2-BA73-0C01FDCB8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403" y="0"/>
            <a:ext cx="9546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71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AD838F9-1351-45C7-9ED2-01D8605FB0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94" t="1403" b="5483"/>
          <a:stretch/>
        </p:blipFill>
        <p:spPr>
          <a:xfrm>
            <a:off x="1214481" y="260059"/>
            <a:ext cx="9763037" cy="648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62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E4A013-1476-4B1B-8941-88FADDCD9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077" y="243281"/>
            <a:ext cx="8573549" cy="64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66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722EFD-3F73-4880-A909-3D1616201F51}"/>
              </a:ext>
            </a:extLst>
          </p:cNvPr>
          <p:cNvSpPr/>
          <p:nvPr/>
        </p:nvSpPr>
        <p:spPr>
          <a:xfrm>
            <a:off x="388690" y="454697"/>
            <a:ext cx="114146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3200" dirty="0">
                <a:solidFill>
                  <a:srgbClr val="3B425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ложные вызовы можно условно разделить на два типа: </a:t>
            </a: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«ошибочный» и «преднамеренный». </a:t>
            </a:r>
          </a:p>
          <a:p>
            <a:pPr fontAlgn="base">
              <a:spcAft>
                <a:spcPts val="0"/>
              </a:spcAft>
            </a:pPr>
            <a:endParaRPr lang="ru-RU" sz="32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ru-RU" sz="3200" dirty="0">
                <a:solidFill>
                  <a:srgbClr val="3B425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Первый, «ошибочный» тип, связан с тем, что у многих граждан обострено чувство опасности, и поэтому бывает много звонков при обнаружении ими «бесхозных» сумок и других подозрительных предметов в общественных местах. Такие вызовы, хоть и являются ложными, но законом не караются, а поощряются. Ведь, лучше вовремя позвонить в службу спасения, чем упустить время и допустить гибель людей или причинение материального ущерба.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82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F143CAE-444D-4DAB-BC12-C72D6059A5B2}"/>
              </a:ext>
            </a:extLst>
          </p:cNvPr>
          <p:cNvSpPr/>
          <p:nvPr/>
        </p:nvSpPr>
        <p:spPr>
          <a:xfrm>
            <a:off x="439024" y="1075483"/>
            <a:ext cx="114649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Aft>
                <a:spcPts val="0"/>
              </a:spcAft>
            </a:pPr>
            <a:r>
              <a:rPr lang="ru-RU" sz="3200" dirty="0">
                <a:solidFill>
                  <a:srgbClr val="3B425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«Преднамеренный» тип – это заведомо ложный вызов специализированных служб. Причины таких поступков разные. Позвонить могут дети, когда хотят побаловаться или привлечь к себе внимание, особенно в период экзаменов. Ребенку доставляет удовольствие создать панику, поднять на ноги экстренные службы, учителей, а самому сидеть где-нибудь неподалеку, наблюдать за всем происходящим и посмеиваться. Порой этим грешат и взрослые.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948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A02855-FED8-446C-BAFA-EBDC28E25D30}"/>
              </a:ext>
            </a:extLst>
          </p:cNvPr>
          <p:cNvSpPr/>
          <p:nvPr/>
        </p:nvSpPr>
        <p:spPr>
          <a:xfrm>
            <a:off x="590026" y="498511"/>
            <a:ext cx="10844168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1800"/>
              </a:spcAft>
            </a:pP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Ответственность за «преднамеренный» ложный вызов</a:t>
            </a:r>
            <a:r>
              <a:rPr lang="ru-RU" sz="3200" b="1" dirty="0">
                <a:solidFill>
                  <a:srgbClr val="26262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1800"/>
              </a:spcAft>
            </a:pPr>
            <a:r>
              <a:rPr lang="ru-RU" sz="3200" dirty="0">
                <a:solidFill>
                  <a:srgbClr val="26262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рассматривает статья </a:t>
            </a:r>
            <a:r>
              <a:rPr lang="ru-RU" sz="3200" b="1" dirty="0">
                <a:solidFill>
                  <a:srgbClr val="26262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19.13 КоАП РФ</a:t>
            </a:r>
            <a:r>
              <a:rPr lang="ru-RU" sz="3200" dirty="0">
                <a:solidFill>
                  <a:srgbClr val="26262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«Заведомо ложный вызов пожарной охраны, полиции, скорой медицинской помощи или иных специализированных служб - влечёт наложение административного штрафа в размере от 1000 - 1500 рублей». К административной ответственности может быть привлечено только вменяемое лицо, достигшее к моменту совершения административного правонарушения возраста шестнадцати лет.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110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3E1CA6-15A6-4AAA-9F4E-57EC4BE42A98}"/>
              </a:ext>
            </a:extLst>
          </p:cNvPr>
          <p:cNvSpPr/>
          <p:nvPr/>
        </p:nvSpPr>
        <p:spPr>
          <a:xfrm>
            <a:off x="480968" y="466650"/>
            <a:ext cx="11557233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1800"/>
              </a:spcAft>
            </a:pPr>
            <a:r>
              <a:rPr lang="ru-RU" sz="2800" dirty="0">
                <a:solidFill>
                  <a:srgbClr val="26262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 случае установленного ложного вызова подростком, не достигшим 16 лет (при уголовной ответственности - 14 лет), административная ответственность не наступает: </a:t>
            </a:r>
            <a:r>
              <a:rPr lang="ru-RU" sz="28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дело передаётся на рассмотрение комиссии по делам несовершеннолетних</a:t>
            </a:r>
            <a:r>
              <a:rPr lang="ru-RU" sz="2800" dirty="0">
                <a:solidFill>
                  <a:srgbClr val="26262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которая устанавливает и применяет к подросткам дисциплинарные меры. Также подростки становятся на учёт в подразделения по делам несовершеннолетних.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1800"/>
              </a:spcAft>
            </a:pPr>
            <a:r>
              <a:rPr lang="ru-RU" sz="2800" dirty="0">
                <a:solidFill>
                  <a:srgbClr val="26262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Помимо прочего, нельзя забывать и об ответственности родителей. За неисполнение обязанностей по содержанию и воспитанию несовершеннолетних (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статья 5.35 КоАП РФ</a:t>
            </a:r>
            <a:r>
              <a:rPr lang="ru-RU" sz="2800" dirty="0">
                <a:solidFill>
                  <a:srgbClr val="26262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), опекуны или родители несовершеннолетних правонарушителей привлекаются к административной ответственности, подразумевающей предупреждение и наложение штрафа.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6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05A622C-2973-46E7-9FD0-B9D379606FD7}"/>
              </a:ext>
            </a:extLst>
          </p:cNvPr>
          <p:cNvSpPr/>
          <p:nvPr/>
        </p:nvSpPr>
        <p:spPr>
          <a:xfrm>
            <a:off x="430634" y="689788"/>
            <a:ext cx="11490121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1800"/>
              </a:spcAft>
            </a:pP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Администрация МБОУ «ПМШ №44» призывает граждан к благоразумию и соблюдению закона. Звонить по телефону «101», «102», «103» и «112» следует только тогда, когда есть опасность возникновения или развития пожара, когда есть угроза жизни человека.</a:t>
            </a:r>
          </a:p>
          <a:p>
            <a:pPr indent="449580" algn="just">
              <a:spcAft>
                <a:spcPts val="1800"/>
              </a:spcAft>
            </a:pP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3200" dirty="0">
                <a:solidFill>
                  <a:srgbClr val="262626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Родители, напоминаем о необходимости проведения бесед с детьми о недопустимости подобных «шалостей». Как показывает практика, они дорого обходятся каждой из сторон.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53800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D0297B-6900-4DF6-8C7D-212EA4750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48" y="426265"/>
            <a:ext cx="10785446" cy="606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757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418</Words>
  <Application>Microsoft Office PowerPoint</Application>
  <PresentationFormat>Широкоэкранный</PresentationFormat>
  <Paragraphs>15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Abdullina</dc:creator>
  <cp:lastModifiedBy>Abdullina</cp:lastModifiedBy>
  <cp:revision>4</cp:revision>
  <dcterms:created xsi:type="dcterms:W3CDTF">2021-04-07T13:24:45Z</dcterms:created>
  <dcterms:modified xsi:type="dcterms:W3CDTF">2021-04-07T13:41:37Z</dcterms:modified>
</cp:coreProperties>
</file>