
<file path=[Content_Types].xml><?xml version="1.0" encoding="utf-8"?>
<Types xmlns="http://schemas.openxmlformats.org/package/2006/content-types">
  <Default Extension="bin" ContentType="audio/unknown"/>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6" r:id="rId1"/>
  </p:sldMasterIdLst>
  <p:notesMasterIdLst>
    <p:notesMasterId r:id="rId23"/>
  </p:notesMasterIdLst>
  <p:sldIdLst>
    <p:sldId id="256" r:id="rId2"/>
    <p:sldId id="273" r:id="rId3"/>
    <p:sldId id="258" r:id="rId4"/>
    <p:sldId id="259" r:id="rId5"/>
    <p:sldId id="260" r:id="rId6"/>
    <p:sldId id="261" r:id="rId7"/>
    <p:sldId id="262" r:id="rId8"/>
    <p:sldId id="264" r:id="rId9"/>
    <p:sldId id="263" r:id="rId10"/>
    <p:sldId id="265" r:id="rId11"/>
    <p:sldId id="266" r:id="rId12"/>
    <p:sldId id="267" r:id="rId13"/>
    <p:sldId id="268" r:id="rId14"/>
    <p:sldId id="274" r:id="rId15"/>
    <p:sldId id="275" r:id="rId16"/>
    <p:sldId id="276" r:id="rId17"/>
    <p:sldId id="277" r:id="rId18"/>
    <p:sldId id="278" r:id="rId19"/>
    <p:sldId id="279" r:id="rId20"/>
    <p:sldId id="280" r:id="rId21"/>
    <p:sldId id="281" r:id="rId2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99FF"/>
    <a:srgbClr val="FF0066"/>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7" autoAdjust="0"/>
    <p:restoredTop sz="90920" autoAdjust="0"/>
  </p:normalViewPr>
  <p:slideViewPr>
    <p:cSldViewPr>
      <p:cViewPr varScale="1">
        <p:scale>
          <a:sx n="100" d="100"/>
          <a:sy n="100" d="100"/>
        </p:scale>
        <p:origin x="1836"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814115B-1C91-4218-8C82-B9FC24CB57F0}" type="datetimeFigureOut">
              <a:rPr lang="ru-RU"/>
              <a:pPr>
                <a:defRPr/>
              </a:pPr>
              <a:t>10.11.2023</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ru-RU" noProof="0"/>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noProof="0"/>
              <a:t>Образец текста</a:t>
            </a:r>
          </a:p>
          <a:p>
            <a:pPr lvl="1"/>
            <a:r>
              <a:rPr lang="ru-RU" noProof="0"/>
              <a:t>Второй уровень</a:t>
            </a:r>
          </a:p>
          <a:p>
            <a:pPr lvl="2"/>
            <a:r>
              <a:rPr lang="ru-RU" noProof="0"/>
              <a:t>Третий уровень</a:t>
            </a:r>
          </a:p>
          <a:p>
            <a:pPr lvl="3"/>
            <a:r>
              <a:rPr lang="ru-RU" noProof="0"/>
              <a:t>Четвертый уровень</a:t>
            </a:r>
          </a:p>
          <a:p>
            <a:pPr lvl="4"/>
            <a:r>
              <a:rPr lang="ru-RU" noProof="0"/>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071D351A-6CCF-4751-B44E-AA3E7D01929F}" type="slidenum">
              <a:rPr lang="ru-RU"/>
              <a:pPr>
                <a:defRPr/>
              </a:pPr>
              <a:t>‹#›</a:t>
            </a:fld>
            <a:endParaRPr lang="ru-RU"/>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Rectangle 6"/>
          <p:cNvSpPr/>
          <p:nvPr/>
        </p:nvSpPr>
        <p:spPr>
          <a:xfrm>
            <a:off x="690626" y="1346947"/>
            <a:ext cx="7667244"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690626" y="4282763"/>
            <a:ext cx="7667244"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690626" y="1484779"/>
            <a:ext cx="7667244" cy="274320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a:grpSpLocks noChangeAspect="1"/>
          </p:cNvGrpSpPr>
          <p:nvPr/>
        </p:nvGrpSpPr>
        <p:grpSpPr>
          <a:xfrm>
            <a:off x="7234780" y="4107023"/>
            <a:ext cx="914400" cy="914400"/>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2">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788670" y="1432223"/>
            <a:ext cx="7475220" cy="3035808"/>
          </a:xfrm>
        </p:spPr>
        <p:txBody>
          <a:bodyPr anchor="ctr">
            <a:noAutofit/>
          </a:bodyPr>
          <a:lstStyle>
            <a:lvl1pPr algn="l">
              <a:lnSpc>
                <a:spcPct val="85000"/>
              </a:lnSpc>
              <a:defRPr sz="6600" b="1" cap="none" baseline="0">
                <a:blipFill dpi="0" rotWithShape="1">
                  <a:blip r:embed="rId4"/>
                  <a:srcRect/>
                  <a:tile tx="6350" ty="-127000" sx="65000" sy="64000" flip="none" algn="tl"/>
                </a:blipFill>
              </a:defRPr>
            </a:lvl1pPr>
          </a:lstStyle>
          <a:p>
            <a:r>
              <a:rPr lang="ru-RU"/>
              <a:t>Образец заголовка</a:t>
            </a:r>
            <a:endParaRPr lang="en-US" dirty="0"/>
          </a:p>
        </p:txBody>
      </p:sp>
      <p:sp>
        <p:nvSpPr>
          <p:cNvPr id="3" name="Subtitle 2"/>
          <p:cNvSpPr>
            <a:spLocks noGrp="1"/>
          </p:cNvSpPr>
          <p:nvPr>
            <p:ph type="subTitle" idx="1"/>
          </p:nvPr>
        </p:nvSpPr>
        <p:spPr>
          <a:xfrm>
            <a:off x="802386" y="4389120"/>
            <a:ext cx="5918454" cy="1069848"/>
          </a:xfrm>
        </p:spPr>
        <p:txBody>
          <a:bodyPr>
            <a:normAutofit/>
          </a:bodyPr>
          <a:lstStyle>
            <a:lvl1pPr marL="0" indent="0" algn="l">
              <a:buNone/>
              <a:defRPr sz="1800" b="1">
                <a:solidFill>
                  <a:schemeClr val="accent2">
                    <a:lumMod val="7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pPr>
              <a:defRPr/>
            </a:pPr>
            <a:endParaRPr lang="ru-RU"/>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a:xfrm>
            <a:off x="7244280" y="4227195"/>
            <a:ext cx="895401" cy="640080"/>
          </a:xfrm>
        </p:spPr>
        <p:txBody>
          <a:bodyPr/>
          <a:lstStyle>
            <a:lvl1pPr>
              <a:defRPr sz="2800" b="1"/>
            </a:lvl1pPr>
          </a:lstStyle>
          <a:p>
            <a:pPr>
              <a:defRPr/>
            </a:pPr>
            <a:fld id="{6BC8A341-6B9C-4A65-B57C-F74D2AE97155}" type="slidenum">
              <a:rPr lang="ru-RU" smtClean="0"/>
              <a:pPr>
                <a:defRPr/>
              </a:pPr>
              <a:t>‹#›</a:t>
            </a:fld>
            <a:endParaRPr lang="ru-RU"/>
          </a:p>
        </p:txBody>
      </p:sp>
    </p:spTree>
    <p:extLst>
      <p:ext uri="{BB962C8B-B14F-4D97-AF65-F5344CB8AC3E}">
        <p14:creationId xmlns:p14="http://schemas.microsoft.com/office/powerpoint/2010/main" val="29581518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pPr>
              <a:defRPr/>
            </a:pPr>
            <a:endParaRPr lang="ru-RU"/>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C0D8D944-3D46-45FE-8446-149862FA0935}" type="slidenum">
              <a:rPr lang="ru-RU" smtClean="0"/>
              <a:pPr>
                <a:defRPr/>
              </a:pPr>
              <a:t>‹#›</a:t>
            </a:fld>
            <a:endParaRPr lang="ru-RU"/>
          </a:p>
        </p:txBody>
      </p:sp>
    </p:spTree>
    <p:extLst>
      <p:ext uri="{BB962C8B-B14F-4D97-AF65-F5344CB8AC3E}">
        <p14:creationId xmlns:p14="http://schemas.microsoft.com/office/powerpoint/2010/main" val="12233580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0" y="4917989"/>
            <a:ext cx="9144000" cy="194001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5346" y="1225296"/>
            <a:ext cx="6960870" cy="3520440"/>
          </a:xfrm>
        </p:spPr>
        <p:txBody>
          <a:bodyPr anchor="ctr">
            <a:normAutofit/>
          </a:bodyPr>
          <a:lstStyle>
            <a:lvl1pPr>
              <a:lnSpc>
                <a:spcPct val="85000"/>
              </a:lnSpc>
              <a:defRPr sz="6600" b="1"/>
            </a:lvl1pPr>
          </a:lstStyle>
          <a:p>
            <a:r>
              <a:rPr lang="ru-RU"/>
              <a:t>Образец заголовка</a:t>
            </a:r>
            <a:endParaRPr lang="en-US" dirty="0"/>
          </a:p>
        </p:txBody>
      </p:sp>
      <p:sp>
        <p:nvSpPr>
          <p:cNvPr id="3" name="Text Placeholder 2"/>
          <p:cNvSpPr>
            <a:spLocks noGrp="1"/>
          </p:cNvSpPr>
          <p:nvPr>
            <p:ph type="body" idx="1"/>
          </p:nvPr>
        </p:nvSpPr>
        <p:spPr>
          <a:xfrm>
            <a:off x="1624330" y="5020056"/>
            <a:ext cx="6789420" cy="1066800"/>
          </a:xfrm>
        </p:spPr>
        <p:txBody>
          <a:bodyPr anchor="t">
            <a:normAutofit/>
          </a:bodyPr>
          <a:lstStyle>
            <a:lvl1pPr marL="0" indent="0">
              <a:buNone/>
              <a:defRPr sz="1800" b="1">
                <a:solidFill>
                  <a:schemeClr val="accent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a:xfrm>
            <a:off x="6445251" y="6272785"/>
            <a:ext cx="1983232" cy="365125"/>
          </a:xfrm>
        </p:spPr>
        <p:txBody>
          <a:bodyPr/>
          <a:lstStyle/>
          <a:p>
            <a:pPr>
              <a:defRPr/>
            </a:pPr>
            <a:endParaRPr lang="ru-RU"/>
          </a:p>
        </p:txBody>
      </p:sp>
      <p:sp>
        <p:nvSpPr>
          <p:cNvPr id="5" name="Footer Placeholder 4"/>
          <p:cNvSpPr>
            <a:spLocks noGrp="1"/>
          </p:cNvSpPr>
          <p:nvPr>
            <p:ph type="ftr" sz="quarter" idx="11"/>
          </p:nvPr>
        </p:nvSpPr>
        <p:spPr>
          <a:xfrm>
            <a:off x="1637031" y="6272785"/>
            <a:ext cx="4745736" cy="365125"/>
          </a:xfrm>
        </p:spPr>
        <p:txBody>
          <a:bodyPr/>
          <a:lstStyle/>
          <a:p>
            <a:pPr>
              <a:defRPr/>
            </a:pPr>
            <a:endParaRPr lang="ru-RU"/>
          </a:p>
        </p:txBody>
      </p:sp>
      <p:grpSp>
        <p:nvGrpSpPr>
          <p:cNvPr id="8" name="Group 7"/>
          <p:cNvGrpSpPr>
            <a:grpSpLocks noChangeAspect="1"/>
          </p:cNvGrpSpPr>
          <p:nvPr/>
        </p:nvGrpSpPr>
        <p:grpSpPr>
          <a:xfrm>
            <a:off x="633862" y="2430623"/>
            <a:ext cx="914400" cy="914400"/>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2">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645450" y="2508607"/>
            <a:ext cx="891224" cy="720332"/>
          </a:xfrm>
        </p:spPr>
        <p:txBody>
          <a:bodyPr/>
          <a:lstStyle>
            <a:lvl1pPr>
              <a:defRPr sz="2800"/>
            </a:lvl1pPr>
          </a:lstStyle>
          <a:p>
            <a:pPr>
              <a:defRPr/>
            </a:pPr>
            <a:fld id="{E20E6D38-04D4-486B-B985-E91C90913AC7}" type="slidenum">
              <a:rPr lang="ru-RU" smtClean="0"/>
              <a:pPr>
                <a:defRPr/>
              </a:pPr>
              <a:t>‹#›</a:t>
            </a:fld>
            <a:endParaRPr lang="ru-RU"/>
          </a:p>
        </p:txBody>
      </p:sp>
    </p:spTree>
    <p:extLst>
      <p:ext uri="{BB962C8B-B14F-4D97-AF65-F5344CB8AC3E}">
        <p14:creationId xmlns:p14="http://schemas.microsoft.com/office/powerpoint/2010/main" val="10099108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685800" y="2194560"/>
            <a:ext cx="365760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4792218" y="2194560"/>
            <a:ext cx="365760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pPr>
              <a:defRPr/>
            </a:pPr>
            <a:endParaRPr lang="ru-RU"/>
          </a:p>
        </p:txBody>
      </p:sp>
      <p:sp>
        <p:nvSpPr>
          <p:cNvPr id="6" name="Footer Placeholder 5"/>
          <p:cNvSpPr>
            <a:spLocks noGrp="1"/>
          </p:cNvSpPr>
          <p:nvPr>
            <p:ph type="ftr" sz="quarter" idx="11"/>
          </p:nvPr>
        </p:nvSpPr>
        <p:spPr/>
        <p:txBody>
          <a:bodyPr/>
          <a:lstStyle/>
          <a:p>
            <a:pPr>
              <a:defRPr/>
            </a:pPr>
            <a:endParaRPr lang="ru-RU"/>
          </a:p>
        </p:txBody>
      </p:sp>
      <p:sp>
        <p:nvSpPr>
          <p:cNvPr id="7" name="Slide Number Placeholder 6"/>
          <p:cNvSpPr>
            <a:spLocks noGrp="1"/>
          </p:cNvSpPr>
          <p:nvPr>
            <p:ph type="sldNum" sz="quarter" idx="12"/>
          </p:nvPr>
        </p:nvSpPr>
        <p:spPr/>
        <p:txBody>
          <a:bodyPr/>
          <a:lstStyle/>
          <a:p>
            <a:pPr>
              <a:defRPr/>
            </a:pPr>
            <a:fld id="{DFBE6C25-27E5-4748-87FE-42414CAF590F}" type="slidenum">
              <a:rPr lang="ru-RU" smtClean="0"/>
              <a:pPr>
                <a:defRPr/>
              </a:pPr>
              <a:t>‹#›</a:t>
            </a:fld>
            <a:endParaRPr lang="ru-RU"/>
          </a:p>
        </p:txBody>
      </p:sp>
    </p:spTree>
    <p:extLst>
      <p:ext uri="{BB962C8B-B14F-4D97-AF65-F5344CB8AC3E}">
        <p14:creationId xmlns:p14="http://schemas.microsoft.com/office/powerpoint/2010/main" val="3714918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a:t>Образец заголовка</a:t>
            </a:r>
            <a:endParaRPr lang="en-US" dirty="0"/>
          </a:p>
        </p:txBody>
      </p:sp>
      <p:sp>
        <p:nvSpPr>
          <p:cNvPr id="3" name="Text Placeholder 2"/>
          <p:cNvSpPr>
            <a:spLocks noGrp="1"/>
          </p:cNvSpPr>
          <p:nvPr>
            <p:ph type="body" idx="1"/>
          </p:nvPr>
        </p:nvSpPr>
        <p:spPr>
          <a:xfrm>
            <a:off x="685800" y="2048256"/>
            <a:ext cx="3657600" cy="640080"/>
          </a:xfrm>
        </p:spPr>
        <p:txBody>
          <a:bodyPr anchor="ctr">
            <a:normAutofit/>
          </a:bodyPr>
          <a:lstStyle>
            <a:lvl1pPr marL="0" indent="0">
              <a:buNone/>
              <a:defRPr sz="2000" b="1">
                <a:solidFill>
                  <a:schemeClr val="accent2">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85800"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4820793" y="2048256"/>
            <a:ext cx="3657600" cy="640080"/>
          </a:xfrm>
        </p:spPr>
        <p:txBody>
          <a:bodyPr anchor="ctr">
            <a:normAutofit/>
          </a:bodyPr>
          <a:lstStyle>
            <a:lvl1pPr marL="0" indent="0">
              <a:buNone/>
              <a:defRPr sz="2000" b="1">
                <a:solidFill>
                  <a:schemeClr val="accent2">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4820793"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pPr>
              <a:defRPr/>
            </a:pPr>
            <a:endParaRPr lang="ru-RU"/>
          </a:p>
        </p:txBody>
      </p:sp>
      <p:sp>
        <p:nvSpPr>
          <p:cNvPr id="8" name="Footer Placeholder 7"/>
          <p:cNvSpPr>
            <a:spLocks noGrp="1"/>
          </p:cNvSpPr>
          <p:nvPr>
            <p:ph type="ftr" sz="quarter" idx="11"/>
          </p:nvPr>
        </p:nvSpPr>
        <p:spPr/>
        <p:txBody>
          <a:bodyPr/>
          <a:lstStyle/>
          <a:p>
            <a:pPr>
              <a:defRPr/>
            </a:pPr>
            <a:endParaRPr lang="ru-RU"/>
          </a:p>
        </p:txBody>
      </p:sp>
      <p:sp>
        <p:nvSpPr>
          <p:cNvPr id="9" name="Slide Number Placeholder 8"/>
          <p:cNvSpPr>
            <a:spLocks noGrp="1"/>
          </p:cNvSpPr>
          <p:nvPr>
            <p:ph type="sldNum" sz="quarter" idx="12"/>
          </p:nvPr>
        </p:nvSpPr>
        <p:spPr/>
        <p:txBody>
          <a:bodyPr/>
          <a:lstStyle/>
          <a:p>
            <a:pPr>
              <a:defRPr/>
            </a:pPr>
            <a:fld id="{AAC27878-C372-434D-BA59-81792E5BFED2}" type="slidenum">
              <a:rPr lang="ru-RU" smtClean="0"/>
              <a:pPr>
                <a:defRPr/>
              </a:pPr>
              <a:t>‹#›</a:t>
            </a:fld>
            <a:endParaRPr lang="ru-RU"/>
          </a:p>
        </p:txBody>
      </p:sp>
    </p:spTree>
    <p:extLst>
      <p:ext uri="{BB962C8B-B14F-4D97-AF65-F5344CB8AC3E}">
        <p14:creationId xmlns:p14="http://schemas.microsoft.com/office/powerpoint/2010/main" val="20644573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pPr>
              <a:defRPr/>
            </a:pPr>
            <a:endParaRPr lang="ru-RU"/>
          </a:p>
        </p:txBody>
      </p:sp>
      <p:sp>
        <p:nvSpPr>
          <p:cNvPr id="4" name="Footer Placeholder 3"/>
          <p:cNvSpPr>
            <a:spLocks noGrp="1"/>
          </p:cNvSpPr>
          <p:nvPr>
            <p:ph type="ftr" sz="quarter" idx="11"/>
          </p:nvPr>
        </p:nvSpPr>
        <p:spPr/>
        <p:txBody>
          <a:bodyPr/>
          <a:lstStyle/>
          <a:p>
            <a:pPr>
              <a:defRPr/>
            </a:pPr>
            <a:endParaRPr lang="ru-RU"/>
          </a:p>
        </p:txBody>
      </p:sp>
      <p:sp>
        <p:nvSpPr>
          <p:cNvPr id="5" name="Slide Number Placeholder 4"/>
          <p:cNvSpPr>
            <a:spLocks noGrp="1"/>
          </p:cNvSpPr>
          <p:nvPr>
            <p:ph type="sldNum" sz="quarter" idx="12"/>
          </p:nvPr>
        </p:nvSpPr>
        <p:spPr/>
        <p:txBody>
          <a:bodyPr/>
          <a:lstStyle/>
          <a:p>
            <a:pPr>
              <a:defRPr/>
            </a:pPr>
            <a:fld id="{C0D22715-5C79-4F37-B3DA-F811953CB802}" type="slidenum">
              <a:rPr lang="ru-RU" smtClean="0"/>
              <a:pPr>
                <a:defRPr/>
              </a:pPr>
              <a:t>‹#›</a:t>
            </a:fld>
            <a:endParaRPr lang="ru-RU"/>
          </a:p>
        </p:txBody>
      </p:sp>
    </p:spTree>
    <p:extLst>
      <p:ext uri="{BB962C8B-B14F-4D97-AF65-F5344CB8AC3E}">
        <p14:creationId xmlns:p14="http://schemas.microsoft.com/office/powerpoint/2010/main" val="40308346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ru-RU"/>
          </a:p>
        </p:txBody>
      </p:sp>
      <p:sp>
        <p:nvSpPr>
          <p:cNvPr id="3" name="Footer Placeholder 2"/>
          <p:cNvSpPr>
            <a:spLocks noGrp="1"/>
          </p:cNvSpPr>
          <p:nvPr>
            <p:ph type="ftr" sz="quarter" idx="11"/>
          </p:nvPr>
        </p:nvSpPr>
        <p:spPr/>
        <p:txBody>
          <a:bodyPr/>
          <a:lstStyle/>
          <a:p>
            <a:pPr>
              <a:defRPr/>
            </a:pPr>
            <a:endParaRPr lang="ru-RU"/>
          </a:p>
        </p:txBody>
      </p:sp>
      <p:sp>
        <p:nvSpPr>
          <p:cNvPr id="4" name="Slide Number Placeholder 3"/>
          <p:cNvSpPr>
            <a:spLocks noGrp="1"/>
          </p:cNvSpPr>
          <p:nvPr>
            <p:ph type="sldNum" sz="quarter" idx="12"/>
          </p:nvPr>
        </p:nvSpPr>
        <p:spPr/>
        <p:txBody>
          <a:bodyPr/>
          <a:lstStyle/>
          <a:p>
            <a:pPr>
              <a:defRPr/>
            </a:pPr>
            <a:fld id="{A2A6B9D4-DB94-4515-86B4-16FCA90AEEB8}" type="slidenum">
              <a:rPr lang="ru-RU" smtClean="0"/>
              <a:pPr>
                <a:defRPr/>
              </a:pPr>
              <a:t>‹#›</a:t>
            </a:fld>
            <a:endParaRPr lang="ru-RU"/>
          </a:p>
        </p:txBody>
      </p:sp>
    </p:spTree>
    <p:extLst>
      <p:ext uri="{BB962C8B-B14F-4D97-AF65-F5344CB8AC3E}">
        <p14:creationId xmlns:p14="http://schemas.microsoft.com/office/powerpoint/2010/main" val="32265674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Rectangle 7"/>
          <p:cNvSpPr/>
          <p:nvPr/>
        </p:nvSpPr>
        <p:spPr>
          <a:xfrm>
            <a:off x="6227806" y="1"/>
            <a:ext cx="2916194" cy="6857999"/>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12230" y="685800"/>
            <a:ext cx="2400300" cy="1737360"/>
          </a:xfrm>
        </p:spPr>
        <p:txBody>
          <a:bodyPr anchor="b">
            <a:normAutofit/>
          </a:bodyPr>
          <a:lstStyle>
            <a:lvl1pPr>
              <a:defRPr sz="2800" b="1"/>
            </a:lvl1pPr>
          </a:lstStyle>
          <a:p>
            <a:r>
              <a:rPr lang="ru-RU"/>
              <a:t>Образец заголовка</a:t>
            </a:r>
            <a:endParaRPr lang="en-US" dirty="0"/>
          </a:p>
        </p:txBody>
      </p:sp>
      <p:sp>
        <p:nvSpPr>
          <p:cNvPr id="3" name="Content Placeholder 2"/>
          <p:cNvSpPr>
            <a:spLocks noGrp="1"/>
          </p:cNvSpPr>
          <p:nvPr>
            <p:ph idx="1"/>
          </p:nvPr>
        </p:nvSpPr>
        <p:spPr>
          <a:xfrm>
            <a:off x="628650" y="685800"/>
            <a:ext cx="5033772"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pPr>
              <a:defRPr/>
            </a:pPr>
            <a:endParaRPr lang="ru-RU"/>
          </a:p>
        </p:txBody>
      </p:sp>
      <p:sp>
        <p:nvSpPr>
          <p:cNvPr id="6" name="Footer Placeholder 5"/>
          <p:cNvSpPr>
            <a:spLocks noGrp="1"/>
          </p:cNvSpPr>
          <p:nvPr>
            <p:ph type="ftr" sz="quarter" idx="11"/>
          </p:nvPr>
        </p:nvSpPr>
        <p:spPr/>
        <p:txBody>
          <a:bodyPr/>
          <a:lstStyle/>
          <a:p>
            <a:pPr>
              <a:defRPr/>
            </a:pPr>
            <a:endParaRPr lang="ru-RU"/>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2">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sp>
      </p:grpSp>
      <p:sp>
        <p:nvSpPr>
          <p:cNvPr id="7" name="Slide Number Placeholder 6"/>
          <p:cNvSpPr>
            <a:spLocks noGrp="1"/>
          </p:cNvSpPr>
          <p:nvPr>
            <p:ph type="sldNum" sz="quarter" idx="12"/>
          </p:nvPr>
        </p:nvSpPr>
        <p:spPr/>
        <p:txBody>
          <a:bodyPr/>
          <a:lstStyle/>
          <a:p>
            <a:pPr>
              <a:defRPr/>
            </a:pPr>
            <a:fld id="{C1036FF9-6981-40B1-A548-FBE1B29CBDA2}" type="slidenum">
              <a:rPr lang="ru-RU" smtClean="0"/>
              <a:pPr>
                <a:defRPr/>
              </a:pPr>
              <a:t>‹#›</a:t>
            </a:fld>
            <a:endParaRPr lang="ru-RU"/>
          </a:p>
        </p:txBody>
      </p:sp>
    </p:spTree>
    <p:extLst>
      <p:ext uri="{BB962C8B-B14F-4D97-AF65-F5344CB8AC3E}">
        <p14:creationId xmlns:p14="http://schemas.microsoft.com/office/powerpoint/2010/main" val="28757563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1" name="Rectangle 10"/>
          <p:cNvSpPr/>
          <p:nvPr/>
        </p:nvSpPr>
        <p:spPr>
          <a:xfrm>
            <a:off x="6227806" y="1"/>
            <a:ext cx="2916194" cy="6857999"/>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12230" y="685800"/>
            <a:ext cx="2400300" cy="1737360"/>
          </a:xfrm>
        </p:spPr>
        <p:txBody>
          <a:bodyPr anchor="b">
            <a:normAutofit/>
          </a:bodyPr>
          <a:lstStyle>
            <a:lvl1pPr>
              <a:defRPr sz="2800" b="1"/>
            </a:lvl1pPr>
          </a:lstStyle>
          <a:p>
            <a:r>
              <a:rPr lang="ru-RU"/>
              <a:t>Образец заголовка</a:t>
            </a:r>
            <a:endParaRPr lang="en-US" dirty="0"/>
          </a:p>
        </p:txBody>
      </p:sp>
      <p:sp>
        <p:nvSpPr>
          <p:cNvPr id="3" name="Picture Placeholder 2"/>
          <p:cNvSpPr>
            <a:spLocks noGrp="1" noChangeAspect="1"/>
          </p:cNvSpPr>
          <p:nvPr>
            <p:ph type="pic" idx="1"/>
          </p:nvPr>
        </p:nvSpPr>
        <p:spPr>
          <a:xfrm>
            <a:off x="0" y="0"/>
            <a:ext cx="6227805"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2">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lvl1pPr>
              <a:defRPr>
                <a:solidFill>
                  <a:schemeClr val="accent2">
                    <a:lumMod val="50000"/>
                  </a:schemeClr>
                </a:solidFill>
              </a:defRPr>
            </a:lvl1pPr>
          </a:lstStyle>
          <a:p>
            <a:pPr>
              <a:defRPr/>
            </a:pPr>
            <a:endParaRPr lang="ru-RU"/>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2">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sp>
      </p:grpSp>
      <p:sp>
        <p:nvSpPr>
          <p:cNvPr id="7" name="Slide Number Placeholder 6"/>
          <p:cNvSpPr>
            <a:spLocks noGrp="1"/>
          </p:cNvSpPr>
          <p:nvPr>
            <p:ph type="sldNum" sz="quarter" idx="12"/>
          </p:nvPr>
        </p:nvSpPr>
        <p:spPr/>
        <p:txBody>
          <a:bodyPr/>
          <a:lstStyle/>
          <a:p>
            <a:pPr>
              <a:defRPr/>
            </a:pPr>
            <a:fld id="{F7B8C0EF-BBC8-4EF6-B2CE-AB30FFC1BAD4}" type="slidenum">
              <a:rPr lang="ru-RU" smtClean="0"/>
              <a:pPr>
                <a:defRPr/>
              </a:pPr>
              <a:t>‹#›</a:t>
            </a:fld>
            <a:endParaRPr lang="ru-RU"/>
          </a:p>
        </p:txBody>
      </p:sp>
    </p:spTree>
    <p:extLst>
      <p:ext uri="{BB962C8B-B14F-4D97-AF65-F5344CB8AC3E}">
        <p14:creationId xmlns:p14="http://schemas.microsoft.com/office/powerpoint/2010/main" val="16104231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pPr>
              <a:defRPr/>
            </a:pPr>
            <a:endParaRPr lang="ru-RU"/>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F33EBF43-8304-4253-8780-83A54C976C64}" type="slidenum">
              <a:rPr lang="ru-RU" smtClean="0"/>
              <a:pPr>
                <a:defRPr/>
              </a:pPr>
              <a:t>‹#›</a:t>
            </a:fld>
            <a:endParaRPr lang="ru-RU"/>
          </a:p>
        </p:txBody>
      </p:sp>
    </p:spTree>
    <p:extLst>
      <p:ext uri="{BB962C8B-B14F-4D97-AF65-F5344CB8AC3E}">
        <p14:creationId xmlns:p14="http://schemas.microsoft.com/office/powerpoint/2010/main" val="31477153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533400"/>
            <a:ext cx="1914525" cy="5638800"/>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800100" y="533400"/>
            <a:ext cx="5629275" cy="5638800"/>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pPr>
              <a:defRPr/>
            </a:pPr>
            <a:endParaRPr lang="ru-RU"/>
          </a:p>
        </p:txBody>
      </p:sp>
      <p:sp>
        <p:nvSpPr>
          <p:cNvPr id="5" name="Footer Placeholder 4"/>
          <p:cNvSpPr>
            <a:spLocks noGrp="1"/>
          </p:cNvSpPr>
          <p:nvPr>
            <p:ph type="ftr" sz="quarter" idx="11"/>
          </p:nvPr>
        </p:nvSpPr>
        <p:spPr/>
        <p:txBody>
          <a:bodyPr/>
          <a:lstStyle/>
          <a:p>
            <a:pPr>
              <a:defRPr/>
            </a:pPr>
            <a:endParaRPr lang="ru-RU"/>
          </a:p>
        </p:txBody>
      </p:sp>
      <p:sp>
        <p:nvSpPr>
          <p:cNvPr id="6" name="Slide Number Placeholder 5"/>
          <p:cNvSpPr>
            <a:spLocks noGrp="1"/>
          </p:cNvSpPr>
          <p:nvPr>
            <p:ph type="sldNum" sz="quarter" idx="12"/>
          </p:nvPr>
        </p:nvSpPr>
        <p:spPr/>
        <p:txBody>
          <a:bodyPr/>
          <a:lstStyle/>
          <a:p>
            <a:pPr>
              <a:defRPr/>
            </a:pPr>
            <a:fld id="{733BF8FB-12DD-4526-B656-15517AD8E5B8}" type="slidenum">
              <a:rPr lang="ru-RU" smtClean="0"/>
              <a:pPr>
                <a:defRPr/>
              </a:pPr>
              <a:t>‹#›</a:t>
            </a:fld>
            <a:endParaRPr lang="ru-RU"/>
          </a:p>
        </p:txBody>
      </p:sp>
    </p:spTree>
    <p:extLst>
      <p:ext uri="{BB962C8B-B14F-4D97-AF65-F5344CB8AC3E}">
        <p14:creationId xmlns:p14="http://schemas.microsoft.com/office/powerpoint/2010/main" val="3445888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2" name="Group 11"/>
          <p:cNvGrpSpPr/>
          <p:nvPr/>
        </p:nvGrpSpPr>
        <p:grpSpPr>
          <a:xfrm>
            <a:off x="8522664" y="6255258"/>
            <a:ext cx="393192" cy="393192"/>
            <a:chOff x="8532189" y="5068824"/>
            <a:chExt cx="393192" cy="393192"/>
          </a:xfrm>
        </p:grpSpPr>
        <p:sp>
          <p:nvSpPr>
            <p:cNvPr id="8" name="Oval 7"/>
            <p:cNvSpPr>
              <a:spLocks noChangeAspect="1"/>
            </p:cNvSpPr>
            <p:nvPr/>
          </p:nvSpPr>
          <p:spPr>
            <a:xfrm>
              <a:off x="8532189" y="5068824"/>
              <a:ext cx="393192" cy="393192"/>
            </a:xfrm>
            <a:prstGeom prst="ellipse">
              <a:avLst/>
            </a:prstGeom>
            <a:blipFill dpi="0" rotWithShape="1">
              <a:blip r:embed="rId13">
                <a:duotone>
                  <a:schemeClr val="accent2">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sp>
      </p:grpSp>
      <p:sp>
        <p:nvSpPr>
          <p:cNvPr id="2" name="Title Placeholder 1"/>
          <p:cNvSpPr>
            <a:spLocks noGrp="1"/>
          </p:cNvSpPr>
          <p:nvPr>
            <p:ph type="title"/>
          </p:nvPr>
        </p:nvSpPr>
        <p:spPr>
          <a:xfrm>
            <a:off x="685800" y="484632"/>
            <a:ext cx="7772400" cy="1609344"/>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685800" y="2121408"/>
            <a:ext cx="7772400" cy="4050792"/>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5992368" y="6272785"/>
            <a:ext cx="2455164" cy="365125"/>
          </a:xfrm>
          <a:prstGeom prst="rect">
            <a:avLst/>
          </a:prstGeom>
        </p:spPr>
        <p:txBody>
          <a:bodyPr vert="horz" lIns="91440" tIns="45720" rIns="91440" bIns="45720" rtlCol="0" anchor="ctr"/>
          <a:lstStyle>
            <a:lvl1pPr algn="r">
              <a:defRPr sz="1000">
                <a:solidFill>
                  <a:schemeClr val="accent2">
                    <a:lumMod val="50000"/>
                  </a:schemeClr>
                </a:solidFill>
              </a:defRPr>
            </a:lvl1pPr>
          </a:lstStyle>
          <a:p>
            <a:pPr>
              <a:defRPr/>
            </a:pPr>
            <a:endParaRPr lang="ru-RU"/>
          </a:p>
        </p:txBody>
      </p:sp>
      <p:sp>
        <p:nvSpPr>
          <p:cNvPr id="5" name="Footer Placeholder 4"/>
          <p:cNvSpPr>
            <a:spLocks noGrp="1"/>
          </p:cNvSpPr>
          <p:nvPr>
            <p:ph type="ftr" sz="quarter" idx="3"/>
          </p:nvPr>
        </p:nvSpPr>
        <p:spPr>
          <a:xfrm>
            <a:off x="685800" y="6272785"/>
            <a:ext cx="4745736" cy="365125"/>
          </a:xfrm>
          <a:prstGeom prst="rect">
            <a:avLst/>
          </a:prstGeom>
        </p:spPr>
        <p:txBody>
          <a:bodyPr vert="horz" lIns="91440" tIns="45720" rIns="91440" bIns="45720" rtlCol="0" anchor="ctr"/>
          <a:lstStyle>
            <a:lvl1pPr algn="l">
              <a:defRPr sz="1000">
                <a:solidFill>
                  <a:schemeClr val="accent2">
                    <a:lumMod val="50000"/>
                  </a:schemeClr>
                </a:solidFill>
              </a:defRPr>
            </a:lvl1pPr>
          </a:lstStyle>
          <a:p>
            <a:pPr>
              <a:defRPr/>
            </a:pPr>
            <a:endParaRPr lang="ru-RU"/>
          </a:p>
        </p:txBody>
      </p:sp>
      <p:sp>
        <p:nvSpPr>
          <p:cNvPr id="6" name="Slide Number Placeholder 5"/>
          <p:cNvSpPr>
            <a:spLocks noGrp="1"/>
          </p:cNvSpPr>
          <p:nvPr>
            <p:ph type="sldNum" sz="quarter" idx="4"/>
          </p:nvPr>
        </p:nvSpPr>
        <p:spPr>
          <a:xfrm>
            <a:off x="8483346" y="6272785"/>
            <a:ext cx="480060" cy="365125"/>
          </a:xfrm>
          <a:prstGeom prst="rect">
            <a:avLst/>
          </a:prstGeom>
        </p:spPr>
        <p:txBody>
          <a:bodyPr vert="horz" lIns="91440" tIns="45720" rIns="91440" bIns="45720" rtlCol="0" anchor="ctr"/>
          <a:lstStyle>
            <a:lvl1pPr algn="ctr">
              <a:defRPr sz="1100" b="1" spc="-70" baseline="0">
                <a:solidFill>
                  <a:srgbClr val="FFFFFF"/>
                </a:solidFill>
                <a:latin typeface="+mj-lt"/>
              </a:defRPr>
            </a:lvl1pPr>
          </a:lstStyle>
          <a:p>
            <a:pPr>
              <a:defRPr/>
            </a:pPr>
            <a:fld id="{ADC87DF5-C25C-4600-8594-8A7EE904A6E1}" type="slidenum">
              <a:rPr lang="ru-RU" smtClean="0"/>
              <a:pPr>
                <a:defRPr/>
              </a:pPr>
              <a:t>‹#›</a:t>
            </a:fld>
            <a:endParaRPr lang="ru-RU"/>
          </a:p>
        </p:txBody>
      </p:sp>
    </p:spTree>
    <p:extLst>
      <p:ext uri="{BB962C8B-B14F-4D97-AF65-F5344CB8AC3E}">
        <p14:creationId xmlns:p14="http://schemas.microsoft.com/office/powerpoint/2010/main" val="319152229"/>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Lst>
  <p:txStyles>
    <p:titleStyle>
      <a:lvl1pPr algn="l" defTabSz="914400" rtl="0" eaLnBrk="1" latinLnBrk="0" hangingPunct="1">
        <a:lnSpc>
          <a:spcPct val="90000"/>
        </a:lnSpc>
        <a:spcBef>
          <a:spcPct val="0"/>
        </a:spcBef>
        <a:buNone/>
        <a:defRPr sz="4200" b="1" kern="1200" cap="none"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2"/>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2"/>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slide" Target="slide11.xml"/><Relationship Id="rId3" Type="http://schemas.openxmlformats.org/officeDocument/2006/relationships/slide" Target="slide5.xml"/><Relationship Id="rId7" Type="http://schemas.openxmlformats.org/officeDocument/2006/relationships/slide" Target="slide10.xml"/><Relationship Id="rId2" Type="http://schemas.openxmlformats.org/officeDocument/2006/relationships/slide" Target="slide13.xml"/><Relationship Id="rId1" Type="http://schemas.openxmlformats.org/officeDocument/2006/relationships/slideLayout" Target="../slideLayouts/slideLayout2.xml"/><Relationship Id="rId6" Type="http://schemas.openxmlformats.org/officeDocument/2006/relationships/slide" Target="slide9.xml"/><Relationship Id="rId5" Type="http://schemas.openxmlformats.org/officeDocument/2006/relationships/slide" Target="slide7.xml"/><Relationship Id="rId10" Type="http://schemas.openxmlformats.org/officeDocument/2006/relationships/slide" Target="slide8.xml"/><Relationship Id="rId4" Type="http://schemas.openxmlformats.org/officeDocument/2006/relationships/slide" Target="slide6.xml"/><Relationship Id="rId9" Type="http://schemas.openxmlformats.org/officeDocument/2006/relationships/slide" Target="slide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 Target="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 Target="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 Target="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 Target="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 Target="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 Target="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audio" Target="../media/audio1.bin"/><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 Target="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hyperlink" Target="http://pravo.gov.ru/proxy/ips/?docbody=&amp;nd=102366333" TargetMode="Externa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hyperlink" Target="https://www.gosuslugi.ru/600825/1/form" TargetMode="External"/><Relationship Id="rId2" Type="http://schemas.openxmlformats.org/officeDocument/2006/relationships/hyperlink" Target="https://&#1075;&#1080;&#1073;&#1076;&#1076;.&#1088;&#1092;/divisions/" TargetMode="External"/><Relationship Id="rId1" Type="http://schemas.openxmlformats.org/officeDocument/2006/relationships/slideLayout" Target="../slideLayouts/slideLayout7.xml"/><Relationship Id="rId4" Type="http://schemas.openxmlformats.org/officeDocument/2006/relationships/hyperlink" Target="https://www.mos.ru/pgu/ru/md/"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hyperlink" Target="https://www.mos.ru/otvet-transport/kak-pomenyat-ili-vosstanovit-dokumenty-na-avtomobil/" TargetMode="External"/><Relationship Id="rId2" Type="http://schemas.openxmlformats.org/officeDocument/2006/relationships/hyperlink" Target="http://www.consultant.ru/document/cons_doc_LAW_380236/" TargetMode="External"/><Relationship Id="rId1" Type="http://schemas.openxmlformats.org/officeDocument/2006/relationships/slideLayout" Target="../slideLayouts/slideLayout7.xml"/><Relationship Id="rId4" Type="http://schemas.openxmlformats.org/officeDocument/2006/relationships/hyperlink" Target="https://www.mos.ru/otvet-transport/kak-oformit-mezhdunarodnye-prava/"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s://www.consultant.ru/edu/student/consultation/voditelskoe_udostoverenie/" TargetMode="External"/><Relationship Id="rId2" Type="http://schemas.openxmlformats.org/officeDocument/2006/relationships/hyperlink" Target="https://www.gosuslugi.ru/help/faq/driver_license/100457" TargetMode="External"/><Relationship Id="rId1" Type="http://schemas.openxmlformats.org/officeDocument/2006/relationships/slideLayout" Target="../slideLayouts/slideLayout7.xml"/><Relationship Id="rId5" Type="http://schemas.openxmlformats.org/officeDocument/2006/relationships/hyperlink" Target="http://pddufa.ru/directory/35-school" TargetMode="External"/><Relationship Id="rId4" Type="http://schemas.openxmlformats.org/officeDocument/2006/relationships/hyperlink" Target="https://2gis.ru/ufa/search/%D0%90%D0%B2%D1%82%D0%BE%D1%88%D0%BA%D0%BE%D0%BB%D1%8B%20%2F%20%D0%A8%D0%BA%D0%BE%D0%BB%D1%8B%20%D0%B2%D0%BE%D0%B6%D0%B4%D0%B5%D0%BD%D0%B8%D1%8F/rubricId/233"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2" name="Rectangle 4"/>
          <p:cNvSpPr>
            <a:spLocks noChangeArrowheads="1"/>
          </p:cNvSpPr>
          <p:nvPr/>
        </p:nvSpPr>
        <p:spPr bwMode="auto">
          <a:xfrm>
            <a:off x="372269" y="1854597"/>
            <a:ext cx="8399462" cy="1755775"/>
          </a:xfrm>
          <a:prstGeom prst="rect">
            <a:avLst/>
          </a:prstGeom>
          <a:ln>
            <a:headEnd/>
            <a:tailEnd/>
          </a:ln>
        </p:spPr>
        <p:style>
          <a:lnRef idx="3">
            <a:schemeClr val="lt1"/>
          </a:lnRef>
          <a:fillRef idx="1">
            <a:schemeClr val="accent2"/>
          </a:fillRef>
          <a:effectRef idx="1">
            <a:schemeClr val="accent2"/>
          </a:effectRef>
          <a:fontRef idx="minor">
            <a:schemeClr val="lt1"/>
          </a:fontRef>
        </p:style>
        <p:txBody>
          <a:bodyPr wrap="none" anchor="ctr">
            <a:spAutoFit/>
          </a:bodyPr>
          <a:lstStyle/>
          <a:p>
            <a:r>
              <a:rPr lang="ru-RU" sz="5400" b="1" dirty="0">
                <a:solidFill>
                  <a:schemeClr val="tx1"/>
                </a:solidFill>
                <a:latin typeface="Arial" pitchFamily="34" charset="0"/>
              </a:rPr>
              <a:t>Дорожно-транспортные</a:t>
            </a:r>
          </a:p>
          <a:p>
            <a:r>
              <a:rPr lang="ru-RU" sz="5400" b="1" dirty="0">
                <a:solidFill>
                  <a:schemeClr val="tx1"/>
                </a:solidFill>
                <a:latin typeface="Arial" pitchFamily="34" charset="0"/>
              </a:rPr>
              <a:t>происшествия</a:t>
            </a:r>
            <a:r>
              <a:rPr lang="ru-RU" sz="5400" dirty="0">
                <a:solidFill>
                  <a:schemeClr val="tx1"/>
                </a:solidFill>
                <a:latin typeface="Arial" pitchFamily="34" charset="0"/>
              </a:rPr>
              <a:t> </a:t>
            </a:r>
          </a:p>
        </p:txBody>
      </p:sp>
      <p:graphicFrame>
        <p:nvGraphicFramePr>
          <p:cNvPr id="2" name="Таблица 1"/>
          <p:cNvGraphicFramePr>
            <a:graphicFrameLocks noGrp="1"/>
          </p:cNvGraphicFramePr>
          <p:nvPr>
            <p:extLst>
              <p:ext uri="{D42A27DB-BD31-4B8C-83A1-F6EECF244321}">
                <p14:modId xmlns:p14="http://schemas.microsoft.com/office/powerpoint/2010/main" val="4125967451"/>
              </p:ext>
            </p:extLst>
          </p:nvPr>
        </p:nvGraphicFramePr>
        <p:xfrm>
          <a:off x="2411760" y="4293096"/>
          <a:ext cx="4536231" cy="431899"/>
        </p:xfrm>
        <a:graphic>
          <a:graphicData uri="http://schemas.openxmlformats.org/drawingml/2006/table">
            <a:tbl>
              <a:tblPr firstRow="1" bandRow="1">
                <a:tableStyleId>{5C22544A-7EE6-4342-B048-85BDC9FD1C3A}</a:tableStyleId>
              </a:tblPr>
              <a:tblGrid>
                <a:gridCol w="4536231">
                  <a:extLst>
                    <a:ext uri="{9D8B030D-6E8A-4147-A177-3AD203B41FA5}">
                      <a16:colId xmlns:a16="http://schemas.microsoft.com/office/drawing/2014/main" val="20000"/>
                    </a:ext>
                  </a:extLst>
                </a:gridCol>
              </a:tblGrid>
              <a:tr h="431899">
                <a:tc>
                  <a:txBody>
                    <a:bodyPr/>
                    <a:lstStyle/>
                    <a:p>
                      <a:pPr algn="ctr"/>
                      <a:endParaRPr lang="ru-RU" sz="1800" dirty="0"/>
                    </a:p>
                  </a:txBody>
                  <a:tcPr marT="45661" marB="45661"/>
                </a:tc>
                <a:extLst>
                  <a:ext uri="{0D108BD9-81ED-4DB2-BD59-A6C34878D82A}">
                    <a16:rowId xmlns:a16="http://schemas.microsoft.com/office/drawing/2014/main" val="10000"/>
                  </a:ext>
                </a:extLst>
              </a:tr>
            </a:tbl>
          </a:graphicData>
        </a:graphic>
      </p:graphicFrame>
    </p:spTree>
  </p:cSld>
  <p:clrMapOvr>
    <a:masterClrMapping/>
  </p:clrMapOvr>
  <p:transition>
    <p:push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52"/>
                                        </p:tgtEl>
                                        <p:attrNameLst>
                                          <p:attrName>style.visibility</p:attrName>
                                        </p:attrNameLst>
                                      </p:cBhvr>
                                      <p:to>
                                        <p:strVal val="visible"/>
                                      </p:to>
                                    </p:set>
                                    <p:anim calcmode="lin" valueType="num">
                                      <p:cBhvr additive="base">
                                        <p:cTn id="7" dur="2000" fill="hold"/>
                                        <p:tgtEl>
                                          <p:spTgt spid="2052"/>
                                        </p:tgtEl>
                                        <p:attrNameLst>
                                          <p:attrName>ppt_x</p:attrName>
                                        </p:attrNameLst>
                                      </p:cBhvr>
                                      <p:tavLst>
                                        <p:tav tm="0">
                                          <p:val>
                                            <p:strVal val="#ppt_x"/>
                                          </p:val>
                                        </p:tav>
                                        <p:tav tm="100000">
                                          <p:val>
                                            <p:strVal val="#ppt_x"/>
                                          </p:val>
                                        </p:tav>
                                      </p:tavLst>
                                    </p:anim>
                                    <p:anim calcmode="lin" valueType="num">
                                      <p:cBhvr additive="base">
                                        <p:cTn id="8" dur="2000" fill="hold"/>
                                        <p:tgtEl>
                                          <p:spTgt spid="205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887A7C5-9A8F-4C2C-9881-0F8880F1F346}"/>
              </a:ext>
            </a:extLst>
          </p:cNvPr>
          <p:cNvSpPr txBox="1"/>
          <p:nvPr/>
        </p:nvSpPr>
        <p:spPr>
          <a:xfrm>
            <a:off x="323528" y="505122"/>
            <a:ext cx="8496944" cy="5847755"/>
          </a:xfrm>
          <a:prstGeom prst="rect">
            <a:avLst/>
          </a:prstGeom>
          <a:noFill/>
        </p:spPr>
        <p:txBody>
          <a:bodyPr wrap="square" rtlCol="0">
            <a:spAutoFit/>
          </a:bodyPr>
          <a:lstStyle/>
          <a:p>
            <a:pPr algn="just"/>
            <a:r>
              <a:rPr lang="ru-RU" dirty="0"/>
              <a:t>	</a:t>
            </a:r>
            <a:r>
              <a:rPr lang="ru-RU" sz="2200" dirty="0"/>
              <a:t>Аварии – первая причина смертельных исходов, причинения вреда здоровью и материального ущерба в России. </a:t>
            </a:r>
          </a:p>
          <a:p>
            <a:pPr algn="just"/>
            <a:r>
              <a:rPr lang="ru-RU" sz="2200" dirty="0"/>
              <a:t>	Ошибка водителя играет первостепенную роль в столкновениях.</a:t>
            </a:r>
          </a:p>
          <a:p>
            <a:pPr algn="just"/>
            <a:r>
              <a:rPr lang="ru-RU" sz="2200" dirty="0"/>
              <a:t>	Фактически, 85% аварий вызваны ошибкой водителя. </a:t>
            </a:r>
          </a:p>
          <a:p>
            <a:pPr algn="just"/>
            <a:r>
              <a:rPr lang="ru-RU" sz="2200" dirty="0"/>
              <a:t>	Группа молодых водителей в возрасте от 15 до 24 лет составляет всего 15% от общего числа водителей на дорогах. Однако, на их долю приходится целых 28% всех аварий. Молодые водители имеют привычку расслабляться, когда находятся за рулем. 	Если вы только начинаете водить машину, будьте предельно внимательны и осторожны. От этого зависит ваша жизнь!</a:t>
            </a:r>
          </a:p>
          <a:p>
            <a:pPr algn="just"/>
            <a:r>
              <a:rPr lang="ru-RU" sz="2200" dirty="0"/>
              <a:t>	Как только вы получите удостоверение на право управления автомобилем и начнете управлять собственным транспортным средством, вы будете нести ответственность перед всеми участниками дорожного движения – перед самим собой, пассажирами, пешеходами, другими водителями. </a:t>
            </a:r>
            <a:endParaRPr lang="ru-RU" dirty="0"/>
          </a:p>
        </p:txBody>
      </p:sp>
    </p:spTree>
    <p:extLst>
      <p:ext uri="{BB962C8B-B14F-4D97-AF65-F5344CB8AC3E}">
        <p14:creationId xmlns:p14="http://schemas.microsoft.com/office/powerpoint/2010/main" val="35453204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4" name="Rectangle 4"/>
          <p:cNvSpPr>
            <a:spLocks noChangeArrowheads="1"/>
          </p:cNvSpPr>
          <p:nvPr/>
        </p:nvSpPr>
        <p:spPr bwMode="auto">
          <a:xfrm>
            <a:off x="251619" y="487705"/>
            <a:ext cx="8640762" cy="5632311"/>
          </a:xfrm>
          <a:prstGeom prst="rect">
            <a:avLst/>
          </a:prstGeom>
          <a:noFill/>
          <a:ln w="9525">
            <a:noFill/>
            <a:miter lim="800000"/>
            <a:headEnd/>
            <a:tailEnd/>
          </a:ln>
          <a:effectLst/>
        </p:spPr>
        <p:txBody>
          <a:bodyPr anchor="ctr">
            <a:spAutoFit/>
          </a:bodyPr>
          <a:lstStyle/>
          <a:p>
            <a:r>
              <a:rPr lang="ru-RU" sz="3600" b="1" i="1" dirty="0"/>
              <a:t>Дорожно-транспортное происшествие- </a:t>
            </a:r>
          </a:p>
          <a:p>
            <a:endParaRPr lang="ru-RU" sz="3600" b="1" i="1" dirty="0"/>
          </a:p>
          <a:p>
            <a:pPr algn="just"/>
            <a:r>
              <a:rPr lang="ru-RU" sz="3600" i="1" dirty="0"/>
              <a:t>событие, возникшее в процессе движения по дороге транспортного средства и с его участием, при котором погибли или ранены люди, повреждены транспортные средства, сооружения, грузы  либо причинен другой материальный ущерб.</a:t>
            </a:r>
            <a:r>
              <a:rPr lang="ru-RU" dirty="0"/>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51204"/>
                                        </p:tgtEl>
                                        <p:attrNameLst>
                                          <p:attrName>style.visibility</p:attrName>
                                        </p:attrNameLst>
                                      </p:cBhvr>
                                      <p:to>
                                        <p:strVal val="visible"/>
                                      </p:to>
                                    </p:set>
                                    <p:animEffect transition="in" filter="diamond(in)">
                                      <p:cBhvr>
                                        <p:cTn id="7" dur="2000"/>
                                        <p:tgtEl>
                                          <p:spTgt spid="512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30" name="Rectangle 6"/>
          <p:cNvSpPr>
            <a:spLocks noChangeArrowheads="1"/>
          </p:cNvSpPr>
          <p:nvPr/>
        </p:nvSpPr>
        <p:spPr bwMode="auto">
          <a:xfrm>
            <a:off x="3635375" y="5949950"/>
            <a:ext cx="2160588" cy="366713"/>
          </a:xfrm>
          <a:prstGeom prst="rect">
            <a:avLst/>
          </a:prstGeom>
          <a:noFill/>
          <a:ln w="9525">
            <a:noFill/>
            <a:miter lim="800000"/>
            <a:headEnd/>
            <a:tailEnd/>
          </a:ln>
          <a:effectLst/>
        </p:spPr>
        <p:txBody>
          <a:bodyPr anchor="ctr">
            <a:spAutoFit/>
          </a:bodyPr>
          <a:lstStyle/>
          <a:p>
            <a:r>
              <a:rPr lang="ru-RU" i="1">
                <a:hlinkClick r:id="rId2" action="ppaction://hlinksldjump"/>
              </a:rPr>
              <a:t>Иной вид ДТП</a:t>
            </a:r>
            <a:r>
              <a:rPr lang="ru-RU">
                <a:hlinkClick r:id="rId2" action="ppaction://hlinksldjump"/>
              </a:rPr>
              <a:t> </a:t>
            </a:r>
            <a:endParaRPr lang="ru-RU"/>
          </a:p>
        </p:txBody>
      </p:sp>
      <p:sp>
        <p:nvSpPr>
          <p:cNvPr id="5123" name="Rectangle 7"/>
          <p:cNvSpPr>
            <a:spLocks noChangeArrowheads="1"/>
          </p:cNvSpPr>
          <p:nvPr/>
        </p:nvSpPr>
        <p:spPr bwMode="auto">
          <a:xfrm>
            <a:off x="1042988" y="549275"/>
            <a:ext cx="6815137" cy="515938"/>
          </a:xfrm>
          <a:prstGeom prst="rect">
            <a:avLst/>
          </a:prstGeom>
          <a:noFill/>
          <a:ln w="9525">
            <a:noFill/>
            <a:miter lim="800000"/>
            <a:headEnd/>
            <a:tailEnd/>
          </a:ln>
          <a:effectLst/>
        </p:spPr>
        <p:txBody>
          <a:bodyPr anchor="ctr">
            <a:spAutoFit/>
          </a:bodyPr>
          <a:lstStyle/>
          <a:p>
            <a:pPr lvl="1">
              <a:tabLst>
                <a:tab pos="800100" algn="l"/>
              </a:tabLst>
            </a:pPr>
            <a:r>
              <a:rPr lang="ru-RU" sz="2800"/>
              <a:t>Все ДТП подразделяются на 9 видов:</a:t>
            </a:r>
          </a:p>
        </p:txBody>
      </p:sp>
      <p:sp>
        <p:nvSpPr>
          <p:cNvPr id="52232" name="Rectangle 8"/>
          <p:cNvSpPr>
            <a:spLocks noChangeArrowheads="1"/>
          </p:cNvSpPr>
          <p:nvPr/>
        </p:nvSpPr>
        <p:spPr bwMode="auto">
          <a:xfrm>
            <a:off x="3708400" y="1268413"/>
            <a:ext cx="1735138" cy="366712"/>
          </a:xfrm>
          <a:prstGeom prst="rect">
            <a:avLst/>
          </a:prstGeom>
          <a:noFill/>
          <a:ln w="9525">
            <a:noFill/>
            <a:miter lim="800000"/>
            <a:headEnd/>
            <a:tailEnd/>
          </a:ln>
          <a:effectLst/>
        </p:spPr>
        <p:txBody>
          <a:bodyPr wrap="none" anchor="ctr">
            <a:spAutoFit/>
          </a:bodyPr>
          <a:lstStyle/>
          <a:p>
            <a:pPr algn="l"/>
            <a:r>
              <a:rPr lang="ru-RU" i="1">
                <a:hlinkClick r:id="rId3" action="ppaction://hlinksldjump"/>
              </a:rPr>
              <a:t>Столкновение</a:t>
            </a:r>
            <a:r>
              <a:rPr lang="ru-RU"/>
              <a:t> </a:t>
            </a:r>
          </a:p>
        </p:txBody>
      </p:sp>
      <p:sp>
        <p:nvSpPr>
          <p:cNvPr id="52234" name="Rectangle 10"/>
          <p:cNvSpPr>
            <a:spLocks noChangeArrowheads="1"/>
          </p:cNvSpPr>
          <p:nvPr/>
        </p:nvSpPr>
        <p:spPr bwMode="auto">
          <a:xfrm>
            <a:off x="3635375" y="1773238"/>
            <a:ext cx="1944688" cy="366712"/>
          </a:xfrm>
          <a:prstGeom prst="rect">
            <a:avLst/>
          </a:prstGeom>
          <a:noFill/>
          <a:ln w="9525">
            <a:noFill/>
            <a:miter lim="800000"/>
            <a:headEnd/>
            <a:tailEnd/>
          </a:ln>
          <a:effectLst/>
        </p:spPr>
        <p:txBody>
          <a:bodyPr wrap="none" anchor="ctr">
            <a:spAutoFit/>
          </a:bodyPr>
          <a:lstStyle/>
          <a:p>
            <a:pPr algn="l"/>
            <a:r>
              <a:rPr lang="ru-RU" i="1">
                <a:hlinkClick r:id="rId4" action="ppaction://hlinksldjump"/>
              </a:rPr>
              <a:t>Опрокидывание</a:t>
            </a:r>
            <a:r>
              <a:rPr lang="ru-RU"/>
              <a:t> </a:t>
            </a:r>
          </a:p>
        </p:txBody>
      </p:sp>
      <p:sp>
        <p:nvSpPr>
          <p:cNvPr id="52235" name="Rectangle 11"/>
          <p:cNvSpPr>
            <a:spLocks noChangeArrowheads="1"/>
          </p:cNvSpPr>
          <p:nvPr/>
        </p:nvSpPr>
        <p:spPr bwMode="auto">
          <a:xfrm>
            <a:off x="2339975" y="2420938"/>
            <a:ext cx="4676775" cy="366712"/>
          </a:xfrm>
          <a:prstGeom prst="rect">
            <a:avLst/>
          </a:prstGeom>
          <a:noFill/>
          <a:ln w="9525">
            <a:noFill/>
            <a:miter lim="800000"/>
            <a:headEnd/>
            <a:tailEnd/>
          </a:ln>
          <a:effectLst/>
        </p:spPr>
        <p:txBody>
          <a:bodyPr wrap="none" anchor="ctr">
            <a:spAutoFit/>
          </a:bodyPr>
          <a:lstStyle/>
          <a:p>
            <a:pPr algn="l"/>
            <a:r>
              <a:rPr lang="ru-RU" i="1">
                <a:hlinkClick r:id="rId5" action="ppaction://hlinksldjump"/>
              </a:rPr>
              <a:t>Наезд на стоящее транспортное средство</a:t>
            </a:r>
            <a:r>
              <a:rPr lang="ru-RU">
                <a:hlinkClick r:id="rId5" action="ppaction://hlinksldjump"/>
              </a:rPr>
              <a:t> </a:t>
            </a:r>
            <a:endParaRPr lang="ru-RU"/>
          </a:p>
        </p:txBody>
      </p:sp>
      <p:sp>
        <p:nvSpPr>
          <p:cNvPr id="52236" name="Rectangle 12"/>
          <p:cNvSpPr>
            <a:spLocks noChangeArrowheads="1"/>
          </p:cNvSpPr>
          <p:nvPr/>
        </p:nvSpPr>
        <p:spPr bwMode="auto">
          <a:xfrm>
            <a:off x="3419475" y="4868863"/>
            <a:ext cx="2516188" cy="366712"/>
          </a:xfrm>
          <a:prstGeom prst="rect">
            <a:avLst/>
          </a:prstGeom>
          <a:noFill/>
          <a:ln w="9525">
            <a:noFill/>
            <a:miter lim="800000"/>
            <a:headEnd/>
            <a:tailEnd/>
          </a:ln>
          <a:effectLst/>
        </p:spPr>
        <p:txBody>
          <a:bodyPr wrap="none" anchor="ctr">
            <a:spAutoFit/>
          </a:bodyPr>
          <a:lstStyle/>
          <a:p>
            <a:pPr algn="l"/>
            <a:r>
              <a:rPr lang="ru-RU" i="1">
                <a:hlinkClick r:id="rId6" action="ppaction://hlinksldjump"/>
              </a:rPr>
              <a:t>Наезд на препятствие</a:t>
            </a:r>
            <a:endParaRPr lang="ru-RU"/>
          </a:p>
        </p:txBody>
      </p:sp>
      <p:sp>
        <p:nvSpPr>
          <p:cNvPr id="52237" name="Rectangle 13"/>
          <p:cNvSpPr>
            <a:spLocks noChangeArrowheads="1"/>
          </p:cNvSpPr>
          <p:nvPr/>
        </p:nvSpPr>
        <p:spPr bwMode="auto">
          <a:xfrm>
            <a:off x="3492500" y="3716338"/>
            <a:ext cx="2306638" cy="366712"/>
          </a:xfrm>
          <a:prstGeom prst="rect">
            <a:avLst/>
          </a:prstGeom>
          <a:noFill/>
          <a:ln w="9525">
            <a:noFill/>
            <a:miter lim="800000"/>
            <a:headEnd/>
            <a:tailEnd/>
          </a:ln>
          <a:effectLst/>
        </p:spPr>
        <p:txBody>
          <a:bodyPr wrap="none" anchor="ctr">
            <a:spAutoFit/>
          </a:bodyPr>
          <a:lstStyle/>
          <a:p>
            <a:pPr algn="l"/>
            <a:r>
              <a:rPr lang="ru-RU" i="1">
                <a:hlinkClick r:id="rId7" action="ppaction://hlinksldjump"/>
              </a:rPr>
              <a:t>Наезд на пешехода</a:t>
            </a:r>
            <a:r>
              <a:rPr lang="ru-RU">
                <a:hlinkClick r:id="rId7" action="ppaction://hlinksldjump"/>
              </a:rPr>
              <a:t> </a:t>
            </a:r>
            <a:endParaRPr lang="ru-RU"/>
          </a:p>
        </p:txBody>
      </p:sp>
      <p:sp>
        <p:nvSpPr>
          <p:cNvPr id="52238" name="Rectangle 14"/>
          <p:cNvSpPr>
            <a:spLocks noChangeArrowheads="1"/>
          </p:cNvSpPr>
          <p:nvPr/>
        </p:nvSpPr>
        <p:spPr bwMode="auto">
          <a:xfrm>
            <a:off x="3276600" y="4292600"/>
            <a:ext cx="2836863" cy="366713"/>
          </a:xfrm>
          <a:prstGeom prst="rect">
            <a:avLst/>
          </a:prstGeom>
          <a:noFill/>
          <a:ln w="9525">
            <a:noFill/>
            <a:miter lim="800000"/>
            <a:headEnd/>
            <a:tailEnd/>
          </a:ln>
          <a:effectLst/>
        </p:spPr>
        <p:txBody>
          <a:bodyPr anchor="ctr">
            <a:spAutoFit/>
          </a:bodyPr>
          <a:lstStyle/>
          <a:p>
            <a:pPr algn="l"/>
            <a:r>
              <a:rPr lang="ru-RU" i="1">
                <a:hlinkClick r:id="rId8" action="ppaction://hlinksldjump"/>
              </a:rPr>
              <a:t>Наезд на велосипедиста</a:t>
            </a:r>
            <a:r>
              <a:rPr lang="ru-RU">
                <a:hlinkClick r:id="rId8" action="ppaction://hlinksldjump"/>
              </a:rPr>
              <a:t> </a:t>
            </a:r>
            <a:endParaRPr lang="ru-RU"/>
          </a:p>
        </p:txBody>
      </p:sp>
      <p:sp>
        <p:nvSpPr>
          <p:cNvPr id="52239" name="Rectangle 15"/>
          <p:cNvSpPr>
            <a:spLocks noChangeArrowheads="1"/>
          </p:cNvSpPr>
          <p:nvPr/>
        </p:nvSpPr>
        <p:spPr bwMode="auto">
          <a:xfrm>
            <a:off x="3276600" y="5445125"/>
            <a:ext cx="3217863" cy="366713"/>
          </a:xfrm>
          <a:prstGeom prst="rect">
            <a:avLst/>
          </a:prstGeom>
          <a:noFill/>
          <a:ln w="9525">
            <a:noFill/>
            <a:miter lim="800000"/>
            <a:headEnd/>
            <a:tailEnd/>
          </a:ln>
          <a:effectLst/>
        </p:spPr>
        <p:txBody>
          <a:bodyPr wrap="none">
            <a:spAutoFit/>
          </a:bodyPr>
          <a:lstStyle/>
          <a:p>
            <a:pPr algn="l"/>
            <a:r>
              <a:rPr lang="ru-RU" i="1">
                <a:hlinkClick r:id="rId9" action="ppaction://hlinksldjump"/>
              </a:rPr>
              <a:t>Наезд на гужевой транспорт</a:t>
            </a:r>
            <a:endParaRPr lang="ru-RU" i="1"/>
          </a:p>
        </p:txBody>
      </p:sp>
      <p:sp>
        <p:nvSpPr>
          <p:cNvPr id="52240" name="Rectangle 16"/>
          <p:cNvSpPr>
            <a:spLocks noChangeArrowheads="1"/>
          </p:cNvSpPr>
          <p:nvPr/>
        </p:nvSpPr>
        <p:spPr bwMode="auto">
          <a:xfrm>
            <a:off x="3419475" y="3140075"/>
            <a:ext cx="2349500" cy="366713"/>
          </a:xfrm>
          <a:prstGeom prst="rect">
            <a:avLst/>
          </a:prstGeom>
          <a:noFill/>
          <a:ln w="9525">
            <a:noFill/>
            <a:miter lim="800000"/>
            <a:headEnd/>
            <a:tailEnd/>
          </a:ln>
          <a:effectLst/>
        </p:spPr>
        <p:txBody>
          <a:bodyPr anchor="ctr">
            <a:spAutoFit/>
          </a:bodyPr>
          <a:lstStyle/>
          <a:p>
            <a:pPr algn="l"/>
            <a:r>
              <a:rPr lang="ru-RU" i="1">
                <a:hlinkClick r:id="rId10" action="ppaction://hlinksldjump"/>
              </a:rPr>
              <a:t>Падение пассажира</a:t>
            </a:r>
            <a:r>
              <a:rPr lang="ru-RU">
                <a:hlinkClick r:id="rId10" action="ppaction://hlinksldjump"/>
              </a:rPr>
              <a:t> </a:t>
            </a:r>
            <a:endParaRPr lang="ru-RU"/>
          </a:p>
        </p:txBody>
      </p:sp>
      <p:sp>
        <p:nvSpPr>
          <p:cNvPr id="52241" name="Rectangle 17"/>
          <p:cNvSpPr>
            <a:spLocks noChangeArrowheads="1"/>
          </p:cNvSpPr>
          <p:nvPr/>
        </p:nvSpPr>
        <p:spPr bwMode="auto">
          <a:xfrm>
            <a:off x="3708400" y="1268413"/>
            <a:ext cx="1735138" cy="366712"/>
          </a:xfrm>
          <a:prstGeom prst="rect">
            <a:avLst/>
          </a:prstGeom>
          <a:noFill/>
          <a:ln w="9525">
            <a:noFill/>
            <a:miter lim="800000"/>
            <a:headEnd/>
            <a:tailEnd/>
          </a:ln>
          <a:effectLst/>
        </p:spPr>
        <p:txBody>
          <a:bodyPr wrap="none" anchor="ctr">
            <a:spAutoFit/>
          </a:bodyPr>
          <a:lstStyle/>
          <a:p>
            <a:pPr algn="l"/>
            <a:r>
              <a:rPr lang="ru-RU" i="1">
                <a:hlinkClick r:id="rId3" action="ppaction://hlinksldjump"/>
              </a:rPr>
              <a:t>Столкновение</a:t>
            </a:r>
            <a:r>
              <a:rPr lang="ru-RU"/>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2232"/>
                                        </p:tgtEl>
                                        <p:attrNameLst>
                                          <p:attrName>style.visibility</p:attrName>
                                        </p:attrNameLst>
                                      </p:cBhvr>
                                      <p:to>
                                        <p:strVal val="visible"/>
                                      </p:to>
                                    </p:set>
                                    <p:anim calcmode="lin" valueType="num">
                                      <p:cBhvr additive="base">
                                        <p:cTn id="7" dur="500" fill="hold"/>
                                        <p:tgtEl>
                                          <p:spTgt spid="52232"/>
                                        </p:tgtEl>
                                        <p:attrNameLst>
                                          <p:attrName>ppt_x</p:attrName>
                                        </p:attrNameLst>
                                      </p:cBhvr>
                                      <p:tavLst>
                                        <p:tav tm="0">
                                          <p:val>
                                            <p:strVal val="#ppt_x"/>
                                          </p:val>
                                        </p:tav>
                                        <p:tav tm="100000">
                                          <p:val>
                                            <p:strVal val="#ppt_x"/>
                                          </p:val>
                                        </p:tav>
                                      </p:tavLst>
                                    </p:anim>
                                    <p:anim calcmode="lin" valueType="num">
                                      <p:cBhvr additive="base">
                                        <p:cTn id="8" dur="500" fill="hold"/>
                                        <p:tgtEl>
                                          <p:spTgt spid="52232"/>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2234"/>
                                        </p:tgtEl>
                                        <p:attrNameLst>
                                          <p:attrName>style.visibility</p:attrName>
                                        </p:attrNameLst>
                                      </p:cBhvr>
                                      <p:to>
                                        <p:strVal val="visible"/>
                                      </p:to>
                                    </p:set>
                                    <p:anim calcmode="lin" valueType="num">
                                      <p:cBhvr additive="base">
                                        <p:cTn id="13" dur="500" fill="hold"/>
                                        <p:tgtEl>
                                          <p:spTgt spid="52234"/>
                                        </p:tgtEl>
                                        <p:attrNameLst>
                                          <p:attrName>ppt_x</p:attrName>
                                        </p:attrNameLst>
                                      </p:cBhvr>
                                      <p:tavLst>
                                        <p:tav tm="0">
                                          <p:val>
                                            <p:strVal val="#ppt_x"/>
                                          </p:val>
                                        </p:tav>
                                        <p:tav tm="100000">
                                          <p:val>
                                            <p:strVal val="#ppt_x"/>
                                          </p:val>
                                        </p:tav>
                                      </p:tavLst>
                                    </p:anim>
                                    <p:anim calcmode="lin" valueType="num">
                                      <p:cBhvr additive="base">
                                        <p:cTn id="14" dur="500" fill="hold"/>
                                        <p:tgtEl>
                                          <p:spTgt spid="52234"/>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2235"/>
                                        </p:tgtEl>
                                        <p:attrNameLst>
                                          <p:attrName>style.visibility</p:attrName>
                                        </p:attrNameLst>
                                      </p:cBhvr>
                                      <p:to>
                                        <p:strVal val="visible"/>
                                      </p:to>
                                    </p:set>
                                    <p:anim calcmode="lin" valueType="num">
                                      <p:cBhvr additive="base">
                                        <p:cTn id="19" dur="500" fill="hold"/>
                                        <p:tgtEl>
                                          <p:spTgt spid="52235"/>
                                        </p:tgtEl>
                                        <p:attrNameLst>
                                          <p:attrName>ppt_x</p:attrName>
                                        </p:attrNameLst>
                                      </p:cBhvr>
                                      <p:tavLst>
                                        <p:tav tm="0">
                                          <p:val>
                                            <p:strVal val="#ppt_x"/>
                                          </p:val>
                                        </p:tav>
                                        <p:tav tm="100000">
                                          <p:val>
                                            <p:strVal val="#ppt_x"/>
                                          </p:val>
                                        </p:tav>
                                      </p:tavLst>
                                    </p:anim>
                                    <p:anim calcmode="lin" valueType="num">
                                      <p:cBhvr additive="base">
                                        <p:cTn id="20" dur="500" fill="hold"/>
                                        <p:tgtEl>
                                          <p:spTgt spid="52235"/>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2240"/>
                                        </p:tgtEl>
                                        <p:attrNameLst>
                                          <p:attrName>style.visibility</p:attrName>
                                        </p:attrNameLst>
                                      </p:cBhvr>
                                      <p:to>
                                        <p:strVal val="visible"/>
                                      </p:to>
                                    </p:set>
                                    <p:anim calcmode="lin" valueType="num">
                                      <p:cBhvr additive="base">
                                        <p:cTn id="25" dur="500" fill="hold"/>
                                        <p:tgtEl>
                                          <p:spTgt spid="52240"/>
                                        </p:tgtEl>
                                        <p:attrNameLst>
                                          <p:attrName>ppt_x</p:attrName>
                                        </p:attrNameLst>
                                      </p:cBhvr>
                                      <p:tavLst>
                                        <p:tav tm="0">
                                          <p:val>
                                            <p:strVal val="#ppt_x"/>
                                          </p:val>
                                        </p:tav>
                                        <p:tav tm="100000">
                                          <p:val>
                                            <p:strVal val="#ppt_x"/>
                                          </p:val>
                                        </p:tav>
                                      </p:tavLst>
                                    </p:anim>
                                    <p:anim calcmode="lin" valueType="num">
                                      <p:cBhvr additive="base">
                                        <p:cTn id="26" dur="500" fill="hold"/>
                                        <p:tgtEl>
                                          <p:spTgt spid="52240"/>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2237"/>
                                        </p:tgtEl>
                                        <p:attrNameLst>
                                          <p:attrName>style.visibility</p:attrName>
                                        </p:attrNameLst>
                                      </p:cBhvr>
                                      <p:to>
                                        <p:strVal val="visible"/>
                                      </p:to>
                                    </p:set>
                                    <p:anim calcmode="lin" valueType="num">
                                      <p:cBhvr additive="base">
                                        <p:cTn id="31" dur="500" fill="hold"/>
                                        <p:tgtEl>
                                          <p:spTgt spid="52237"/>
                                        </p:tgtEl>
                                        <p:attrNameLst>
                                          <p:attrName>ppt_x</p:attrName>
                                        </p:attrNameLst>
                                      </p:cBhvr>
                                      <p:tavLst>
                                        <p:tav tm="0">
                                          <p:val>
                                            <p:strVal val="#ppt_x"/>
                                          </p:val>
                                        </p:tav>
                                        <p:tav tm="100000">
                                          <p:val>
                                            <p:strVal val="#ppt_x"/>
                                          </p:val>
                                        </p:tav>
                                      </p:tavLst>
                                    </p:anim>
                                    <p:anim calcmode="lin" valueType="num">
                                      <p:cBhvr additive="base">
                                        <p:cTn id="32" dur="500" fill="hold"/>
                                        <p:tgtEl>
                                          <p:spTgt spid="52237"/>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52238"/>
                                        </p:tgtEl>
                                        <p:attrNameLst>
                                          <p:attrName>style.visibility</p:attrName>
                                        </p:attrNameLst>
                                      </p:cBhvr>
                                      <p:to>
                                        <p:strVal val="visible"/>
                                      </p:to>
                                    </p:set>
                                    <p:anim calcmode="lin" valueType="num">
                                      <p:cBhvr additive="base">
                                        <p:cTn id="37" dur="500" fill="hold"/>
                                        <p:tgtEl>
                                          <p:spTgt spid="52238"/>
                                        </p:tgtEl>
                                        <p:attrNameLst>
                                          <p:attrName>ppt_x</p:attrName>
                                        </p:attrNameLst>
                                      </p:cBhvr>
                                      <p:tavLst>
                                        <p:tav tm="0">
                                          <p:val>
                                            <p:strVal val="#ppt_x"/>
                                          </p:val>
                                        </p:tav>
                                        <p:tav tm="100000">
                                          <p:val>
                                            <p:strVal val="#ppt_x"/>
                                          </p:val>
                                        </p:tav>
                                      </p:tavLst>
                                    </p:anim>
                                    <p:anim calcmode="lin" valueType="num">
                                      <p:cBhvr additive="base">
                                        <p:cTn id="38" dur="500" fill="hold"/>
                                        <p:tgtEl>
                                          <p:spTgt spid="52238"/>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52236"/>
                                        </p:tgtEl>
                                        <p:attrNameLst>
                                          <p:attrName>style.visibility</p:attrName>
                                        </p:attrNameLst>
                                      </p:cBhvr>
                                      <p:to>
                                        <p:strVal val="visible"/>
                                      </p:to>
                                    </p:set>
                                    <p:anim calcmode="lin" valueType="num">
                                      <p:cBhvr additive="base">
                                        <p:cTn id="43" dur="500" fill="hold"/>
                                        <p:tgtEl>
                                          <p:spTgt spid="52236"/>
                                        </p:tgtEl>
                                        <p:attrNameLst>
                                          <p:attrName>ppt_x</p:attrName>
                                        </p:attrNameLst>
                                      </p:cBhvr>
                                      <p:tavLst>
                                        <p:tav tm="0">
                                          <p:val>
                                            <p:strVal val="#ppt_x"/>
                                          </p:val>
                                        </p:tav>
                                        <p:tav tm="100000">
                                          <p:val>
                                            <p:strVal val="#ppt_x"/>
                                          </p:val>
                                        </p:tav>
                                      </p:tavLst>
                                    </p:anim>
                                    <p:anim calcmode="lin" valueType="num">
                                      <p:cBhvr additive="base">
                                        <p:cTn id="44" dur="500" fill="hold"/>
                                        <p:tgtEl>
                                          <p:spTgt spid="52236"/>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52239"/>
                                        </p:tgtEl>
                                        <p:attrNameLst>
                                          <p:attrName>style.visibility</p:attrName>
                                        </p:attrNameLst>
                                      </p:cBhvr>
                                      <p:to>
                                        <p:strVal val="visible"/>
                                      </p:to>
                                    </p:set>
                                    <p:anim calcmode="lin" valueType="num">
                                      <p:cBhvr additive="base">
                                        <p:cTn id="49" dur="500" fill="hold"/>
                                        <p:tgtEl>
                                          <p:spTgt spid="52239"/>
                                        </p:tgtEl>
                                        <p:attrNameLst>
                                          <p:attrName>ppt_x</p:attrName>
                                        </p:attrNameLst>
                                      </p:cBhvr>
                                      <p:tavLst>
                                        <p:tav tm="0">
                                          <p:val>
                                            <p:strVal val="#ppt_x"/>
                                          </p:val>
                                        </p:tav>
                                        <p:tav tm="100000">
                                          <p:val>
                                            <p:strVal val="#ppt_x"/>
                                          </p:val>
                                        </p:tav>
                                      </p:tavLst>
                                    </p:anim>
                                    <p:anim calcmode="lin" valueType="num">
                                      <p:cBhvr additive="base">
                                        <p:cTn id="50" dur="500" fill="hold"/>
                                        <p:tgtEl>
                                          <p:spTgt spid="52239"/>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52230"/>
                                        </p:tgtEl>
                                        <p:attrNameLst>
                                          <p:attrName>style.visibility</p:attrName>
                                        </p:attrNameLst>
                                      </p:cBhvr>
                                      <p:to>
                                        <p:strVal val="visible"/>
                                      </p:to>
                                    </p:set>
                                    <p:anim calcmode="lin" valueType="num">
                                      <p:cBhvr additive="base">
                                        <p:cTn id="55" dur="500" fill="hold"/>
                                        <p:tgtEl>
                                          <p:spTgt spid="52230"/>
                                        </p:tgtEl>
                                        <p:attrNameLst>
                                          <p:attrName>ppt_x</p:attrName>
                                        </p:attrNameLst>
                                      </p:cBhvr>
                                      <p:tavLst>
                                        <p:tav tm="0">
                                          <p:val>
                                            <p:strVal val="#ppt_x"/>
                                          </p:val>
                                        </p:tav>
                                        <p:tav tm="100000">
                                          <p:val>
                                            <p:strVal val="#ppt_x"/>
                                          </p:val>
                                        </p:tav>
                                      </p:tavLst>
                                    </p:anim>
                                    <p:anim calcmode="lin" valueType="num">
                                      <p:cBhvr additive="base">
                                        <p:cTn id="56" dur="500" fill="hold"/>
                                        <p:tgtEl>
                                          <p:spTgt spid="52230"/>
                                        </p:tgtEl>
                                        <p:attrNameLst>
                                          <p:attrName>ppt_y</p:attrName>
                                        </p:attrNameLst>
                                      </p:cBhvr>
                                      <p:tavLst>
                                        <p:tav tm="0">
                                          <p:val>
                                            <p:strVal val="1+#ppt_h/2"/>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52241"/>
                                        </p:tgtEl>
                                        <p:attrNameLst>
                                          <p:attrName>style.visibility</p:attrName>
                                        </p:attrNameLst>
                                      </p:cBhvr>
                                      <p:to>
                                        <p:strVal val="visible"/>
                                      </p:to>
                                    </p:set>
                                    <p:anim calcmode="lin" valueType="num">
                                      <p:cBhvr additive="base">
                                        <p:cTn id="61" dur="500" fill="hold"/>
                                        <p:tgtEl>
                                          <p:spTgt spid="52241"/>
                                        </p:tgtEl>
                                        <p:attrNameLst>
                                          <p:attrName>ppt_x</p:attrName>
                                        </p:attrNameLst>
                                      </p:cBhvr>
                                      <p:tavLst>
                                        <p:tav tm="0">
                                          <p:val>
                                            <p:strVal val="#ppt_x"/>
                                          </p:val>
                                        </p:tav>
                                        <p:tav tm="100000">
                                          <p:val>
                                            <p:strVal val="#ppt_x"/>
                                          </p:val>
                                        </p:tav>
                                      </p:tavLst>
                                    </p:anim>
                                    <p:anim calcmode="lin" valueType="num">
                                      <p:cBhvr additive="base">
                                        <p:cTn id="62" dur="500" fill="hold"/>
                                        <p:tgtEl>
                                          <p:spTgt spid="5224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30" grpId="0"/>
      <p:bldP spid="52232" grpId="0"/>
      <p:bldP spid="52234" grpId="0"/>
      <p:bldP spid="52235" grpId="0"/>
      <p:bldP spid="52236" grpId="0"/>
      <p:bldP spid="52237" grpId="0"/>
      <p:bldP spid="52238" grpId="0"/>
      <p:bldP spid="52239" grpId="0"/>
      <p:bldP spid="52240" grpId="0"/>
      <p:bldP spid="5224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2" name="Rectangle 4"/>
          <p:cNvSpPr>
            <a:spLocks noChangeArrowheads="1"/>
          </p:cNvSpPr>
          <p:nvPr/>
        </p:nvSpPr>
        <p:spPr bwMode="auto">
          <a:xfrm>
            <a:off x="395536" y="1023451"/>
            <a:ext cx="8352928" cy="4893647"/>
          </a:xfrm>
          <a:prstGeom prst="rect">
            <a:avLst/>
          </a:prstGeom>
          <a:noFill/>
          <a:ln w="9525">
            <a:noFill/>
            <a:miter lim="800000"/>
            <a:headEnd/>
            <a:tailEnd/>
          </a:ln>
          <a:effectLst/>
        </p:spPr>
        <p:txBody>
          <a:bodyPr wrap="square" anchor="ctr">
            <a:spAutoFit/>
          </a:bodyPr>
          <a:lstStyle/>
          <a:p>
            <a:pPr lvl="2">
              <a:tabLst>
                <a:tab pos="1371600" algn="l"/>
              </a:tabLst>
            </a:pPr>
            <a:r>
              <a:rPr lang="ru-RU" sz="3200" b="1" dirty="0">
                <a:solidFill>
                  <a:srgbClr val="FF0000"/>
                </a:solidFill>
              </a:rPr>
              <a:t>Столкновение -</a:t>
            </a:r>
            <a:endParaRPr lang="ru-RU" sz="3200" dirty="0">
              <a:solidFill>
                <a:srgbClr val="FF0000"/>
              </a:solidFill>
            </a:endParaRPr>
          </a:p>
          <a:p>
            <a:pPr marL="0" lvl="2" algn="just">
              <a:tabLst>
                <a:tab pos="1371600" algn="l"/>
              </a:tabLst>
            </a:pPr>
            <a:r>
              <a:rPr lang="ru-RU" i="1" dirty="0"/>
              <a:t>–</a:t>
            </a:r>
            <a:r>
              <a:rPr lang="ru-RU" dirty="0"/>
              <a:t> </a:t>
            </a:r>
            <a:r>
              <a:rPr lang="ru-RU" sz="2800" dirty="0"/>
              <a:t>происшествие, при котором движущиеся </a:t>
            </a:r>
          </a:p>
          <a:p>
            <a:pPr marL="0" lvl="2" algn="just">
              <a:tabLst>
                <a:tab pos="1371600" algn="l"/>
              </a:tabLst>
            </a:pPr>
            <a:r>
              <a:rPr lang="ru-RU" sz="2800" dirty="0"/>
              <a:t>транспортные средства столкнулись между собой или с подвижным составом железных дорог. К этому виду относятся происшествия</a:t>
            </a:r>
          </a:p>
          <a:p>
            <a:pPr marL="0" lvl="2" algn="just">
              <a:tabLst>
                <a:tab pos="1371600" algn="l"/>
              </a:tabLst>
            </a:pPr>
            <a:r>
              <a:rPr lang="ru-RU" sz="2800" dirty="0"/>
              <a:t> с внезапно остановившемся транспортным средством (перед светофором, при заторе движения или из-за технической неисправности) и столкновения подвижного состава железных дорог с остановившемся (оставленным) на путях </a:t>
            </a:r>
          </a:p>
          <a:p>
            <a:pPr marL="0" lvl="2" algn="just">
              <a:tabLst>
                <a:tab pos="1371600" algn="l"/>
              </a:tabLst>
            </a:pPr>
            <a:r>
              <a:rPr lang="ru-RU" sz="2800" dirty="0"/>
              <a:t>транспортным средством.</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6" fill="hold" nodeType="clickEffect">
                                  <p:stCondLst>
                                    <p:cond delay="0"/>
                                  </p:stCondLst>
                                  <p:childTnLst>
                                    <p:set>
                                      <p:cBhvr>
                                        <p:cTn id="6" dur="1" fill="hold">
                                          <p:stCondLst>
                                            <p:cond delay="0"/>
                                          </p:stCondLst>
                                        </p:cTn>
                                        <p:tgtEl>
                                          <p:spTgt spid="53252">
                                            <p:txEl>
                                              <p:pRg st="1" end="1"/>
                                            </p:txEl>
                                          </p:spTgt>
                                        </p:tgtEl>
                                        <p:attrNameLst>
                                          <p:attrName>style.visibility</p:attrName>
                                        </p:attrNameLst>
                                      </p:cBhvr>
                                      <p:to>
                                        <p:strVal val="visible"/>
                                      </p:to>
                                    </p:set>
                                    <p:animEffect transition="in" filter="barn(inHorizontal)">
                                      <p:cBhvr>
                                        <p:cTn id="7" dur="500"/>
                                        <p:tgtEl>
                                          <p:spTgt spid="53252">
                                            <p:txEl>
                                              <p:pRg st="1" end="1"/>
                                            </p:txEl>
                                          </p:spTgt>
                                        </p:tgtEl>
                                      </p:cBhvr>
                                    </p:animEffect>
                                  </p:childTnLst>
                                </p:cTn>
                              </p:par>
                              <p:par>
                                <p:cTn id="8" presetID="16" presetClass="entr" presetSubtype="26" fill="hold" nodeType="withEffect">
                                  <p:stCondLst>
                                    <p:cond delay="0"/>
                                  </p:stCondLst>
                                  <p:childTnLst>
                                    <p:set>
                                      <p:cBhvr>
                                        <p:cTn id="9" dur="1" fill="hold">
                                          <p:stCondLst>
                                            <p:cond delay="0"/>
                                          </p:stCondLst>
                                        </p:cTn>
                                        <p:tgtEl>
                                          <p:spTgt spid="53252">
                                            <p:txEl>
                                              <p:pRg st="2" end="2"/>
                                            </p:txEl>
                                          </p:spTgt>
                                        </p:tgtEl>
                                        <p:attrNameLst>
                                          <p:attrName>style.visibility</p:attrName>
                                        </p:attrNameLst>
                                      </p:cBhvr>
                                      <p:to>
                                        <p:strVal val="visible"/>
                                      </p:to>
                                    </p:set>
                                    <p:animEffect transition="in" filter="barn(inHorizontal)">
                                      <p:cBhvr>
                                        <p:cTn id="10" dur="500"/>
                                        <p:tgtEl>
                                          <p:spTgt spid="53252">
                                            <p:txEl>
                                              <p:pRg st="2" end="2"/>
                                            </p:txEl>
                                          </p:spTgt>
                                        </p:tgtEl>
                                      </p:cBhvr>
                                    </p:animEffect>
                                  </p:childTnLst>
                                </p:cTn>
                              </p:par>
                              <p:par>
                                <p:cTn id="11" presetID="16" presetClass="entr" presetSubtype="26" fill="hold" nodeType="withEffect">
                                  <p:stCondLst>
                                    <p:cond delay="0"/>
                                  </p:stCondLst>
                                  <p:childTnLst>
                                    <p:set>
                                      <p:cBhvr>
                                        <p:cTn id="12" dur="1" fill="hold">
                                          <p:stCondLst>
                                            <p:cond delay="0"/>
                                          </p:stCondLst>
                                        </p:cTn>
                                        <p:tgtEl>
                                          <p:spTgt spid="53252">
                                            <p:txEl>
                                              <p:pRg st="3" end="3"/>
                                            </p:txEl>
                                          </p:spTgt>
                                        </p:tgtEl>
                                        <p:attrNameLst>
                                          <p:attrName>style.visibility</p:attrName>
                                        </p:attrNameLst>
                                      </p:cBhvr>
                                      <p:to>
                                        <p:strVal val="visible"/>
                                      </p:to>
                                    </p:set>
                                    <p:animEffect transition="in" filter="barn(inHorizontal)">
                                      <p:cBhvr>
                                        <p:cTn id="13" dur="500"/>
                                        <p:tgtEl>
                                          <p:spTgt spid="53252">
                                            <p:txEl>
                                              <p:pRg st="3" end="3"/>
                                            </p:txEl>
                                          </p:spTgt>
                                        </p:tgtEl>
                                      </p:cBhvr>
                                    </p:animEffect>
                                  </p:childTnLst>
                                </p:cTn>
                              </p:par>
                              <p:par>
                                <p:cTn id="14" presetID="16" presetClass="entr" presetSubtype="26" fill="hold" nodeType="withEffect">
                                  <p:stCondLst>
                                    <p:cond delay="0"/>
                                  </p:stCondLst>
                                  <p:childTnLst>
                                    <p:set>
                                      <p:cBhvr>
                                        <p:cTn id="15" dur="1" fill="hold">
                                          <p:stCondLst>
                                            <p:cond delay="0"/>
                                          </p:stCondLst>
                                        </p:cTn>
                                        <p:tgtEl>
                                          <p:spTgt spid="53252">
                                            <p:txEl>
                                              <p:pRg st="4" end="4"/>
                                            </p:txEl>
                                          </p:spTgt>
                                        </p:tgtEl>
                                        <p:attrNameLst>
                                          <p:attrName>style.visibility</p:attrName>
                                        </p:attrNameLst>
                                      </p:cBhvr>
                                      <p:to>
                                        <p:strVal val="visible"/>
                                      </p:to>
                                    </p:set>
                                    <p:animEffect transition="in" filter="barn(inHorizontal)">
                                      <p:cBhvr>
                                        <p:cTn id="16" dur="500"/>
                                        <p:tgtEl>
                                          <p:spTgt spid="5325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6" name="Rectangle 4"/>
          <p:cNvSpPr>
            <a:spLocks noChangeArrowheads="1"/>
          </p:cNvSpPr>
          <p:nvPr/>
        </p:nvSpPr>
        <p:spPr bwMode="auto">
          <a:xfrm>
            <a:off x="180975" y="2665413"/>
            <a:ext cx="7947025" cy="1433512"/>
          </a:xfrm>
          <a:prstGeom prst="rect">
            <a:avLst/>
          </a:prstGeom>
          <a:noFill/>
          <a:ln w="9525">
            <a:noFill/>
            <a:miter lim="800000"/>
            <a:headEnd/>
            <a:tailEnd/>
          </a:ln>
          <a:effectLst/>
        </p:spPr>
        <p:txBody>
          <a:bodyPr wrap="none" anchor="ctr">
            <a:spAutoFit/>
          </a:bodyPr>
          <a:lstStyle/>
          <a:p>
            <a:pPr lvl="2">
              <a:tabLst>
                <a:tab pos="1371600" algn="l"/>
              </a:tabLst>
            </a:pPr>
            <a:r>
              <a:rPr lang="ru-RU" sz="3200" b="1" dirty="0">
                <a:solidFill>
                  <a:srgbClr val="FF0000"/>
                </a:solidFill>
              </a:rPr>
              <a:t>Опрокидывание –</a:t>
            </a:r>
            <a:r>
              <a:rPr lang="ru-RU" dirty="0">
                <a:solidFill>
                  <a:srgbClr val="FF0000"/>
                </a:solidFill>
              </a:rPr>
              <a:t> </a:t>
            </a:r>
          </a:p>
          <a:p>
            <a:pPr lvl="2">
              <a:tabLst>
                <a:tab pos="1371600" algn="l"/>
              </a:tabLst>
            </a:pPr>
            <a:r>
              <a:rPr lang="ru-RU" sz="2800" dirty="0"/>
              <a:t>происшествие, при котором движущееся </a:t>
            </a:r>
          </a:p>
          <a:p>
            <a:pPr lvl="2">
              <a:tabLst>
                <a:tab pos="1371600" algn="l"/>
              </a:tabLst>
            </a:pPr>
            <a:r>
              <a:rPr lang="ru-RU" sz="2800" dirty="0"/>
              <a:t>транспортное средство опрокинулось.</a:t>
            </a:r>
          </a:p>
        </p:txBody>
      </p:sp>
      <p:pic>
        <p:nvPicPr>
          <p:cNvPr id="7171" name="Picture 5" descr="BD21298_">
            <a:hlinkClick r:id="rId2" action="ppaction://hlinksldjump"/>
          </p:cNvPr>
          <p:cNvPicPr>
            <a:picLocks noChangeAspect="1" noChangeArrowheads="1"/>
          </p:cNvPicPr>
          <p:nvPr/>
        </p:nvPicPr>
        <p:blipFill>
          <a:blip r:embed="rId3"/>
          <a:srcRect/>
          <a:stretch>
            <a:fillRect/>
          </a:stretch>
        </p:blipFill>
        <p:spPr bwMode="auto">
          <a:xfrm>
            <a:off x="3708400" y="6237288"/>
            <a:ext cx="719138" cy="452437"/>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1" presetClass="entr" presetSubtype="0" fill="hold" nodeType="clickEffect">
                                  <p:stCondLst>
                                    <p:cond delay="0"/>
                                  </p:stCondLst>
                                  <p:childTnLst>
                                    <p:set>
                                      <p:cBhvr>
                                        <p:cTn id="6" dur="1000">
                                          <p:stCondLst>
                                            <p:cond delay="0"/>
                                          </p:stCondLst>
                                        </p:cTn>
                                        <p:tgtEl>
                                          <p:spTgt spid="54276">
                                            <p:txEl>
                                              <p:pRg st="1" end="1"/>
                                            </p:txEl>
                                          </p:spTgt>
                                        </p:tgtEl>
                                        <p:attrNameLst>
                                          <p:attrName>style.visibility</p:attrName>
                                        </p:attrNameLst>
                                      </p:cBhvr>
                                      <p:to>
                                        <p:strVal val="visible"/>
                                      </p:to>
                                    </p:set>
                                  </p:childTnLst>
                                </p:cTn>
                              </p:par>
                              <p:par>
                                <p:cTn id="7" presetID="11" presetClass="entr" presetSubtype="0" fill="hold" nodeType="withEffect">
                                  <p:stCondLst>
                                    <p:cond delay="0"/>
                                  </p:stCondLst>
                                  <p:childTnLst>
                                    <p:set>
                                      <p:cBhvr>
                                        <p:cTn id="8" dur="1000">
                                          <p:stCondLst>
                                            <p:cond delay="0"/>
                                          </p:stCondLst>
                                        </p:cTn>
                                        <p:tgtEl>
                                          <p:spTgt spid="5427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00" name="Rectangle 4"/>
          <p:cNvSpPr>
            <a:spLocks noChangeArrowheads="1"/>
          </p:cNvSpPr>
          <p:nvPr/>
        </p:nvSpPr>
        <p:spPr bwMode="auto">
          <a:xfrm>
            <a:off x="467544" y="1196752"/>
            <a:ext cx="7524328" cy="3662541"/>
          </a:xfrm>
          <a:prstGeom prst="rect">
            <a:avLst/>
          </a:prstGeom>
          <a:noFill/>
          <a:ln w="9525">
            <a:noFill/>
            <a:miter lim="800000"/>
            <a:headEnd/>
            <a:tailEnd/>
          </a:ln>
          <a:effectLst/>
        </p:spPr>
        <p:txBody>
          <a:bodyPr wrap="square" anchor="ctr">
            <a:spAutoFit/>
          </a:bodyPr>
          <a:lstStyle/>
          <a:p>
            <a:pPr lvl="2">
              <a:tabLst>
                <a:tab pos="1371600" algn="l"/>
              </a:tabLst>
            </a:pPr>
            <a:r>
              <a:rPr lang="ru-RU" sz="3200" b="1" dirty="0">
                <a:solidFill>
                  <a:srgbClr val="FF0000"/>
                </a:solidFill>
              </a:rPr>
              <a:t>Наезд на стоящее </a:t>
            </a:r>
          </a:p>
          <a:p>
            <a:pPr lvl="2">
              <a:tabLst>
                <a:tab pos="1371600" algn="l"/>
              </a:tabLst>
            </a:pPr>
            <a:r>
              <a:rPr lang="ru-RU" sz="3200" b="1" dirty="0">
                <a:solidFill>
                  <a:srgbClr val="FF0000"/>
                </a:solidFill>
              </a:rPr>
              <a:t>транспортное средство – </a:t>
            </a:r>
          </a:p>
          <a:p>
            <a:pPr lvl="2">
              <a:tabLst>
                <a:tab pos="1371600" algn="l"/>
              </a:tabLst>
            </a:pPr>
            <a:r>
              <a:rPr lang="ru-RU" sz="2800" dirty="0"/>
              <a:t>происшествие, при котором движущееся </a:t>
            </a:r>
          </a:p>
          <a:p>
            <a:pPr lvl="2">
              <a:tabLst>
                <a:tab pos="1371600" algn="l"/>
              </a:tabLst>
            </a:pPr>
            <a:r>
              <a:rPr lang="ru-RU" sz="2800" dirty="0"/>
              <a:t>транспортное средство наехало на стоящее </a:t>
            </a:r>
          </a:p>
          <a:p>
            <a:pPr lvl="2">
              <a:tabLst>
                <a:tab pos="1371600" algn="l"/>
              </a:tabLst>
            </a:pPr>
            <a:r>
              <a:rPr lang="ru-RU" sz="2800" dirty="0"/>
              <a:t>транспортное средство, а также прицеп или полуприцеп.</a:t>
            </a:r>
          </a:p>
        </p:txBody>
      </p:sp>
      <p:pic>
        <p:nvPicPr>
          <p:cNvPr id="8195" name="Picture 5" descr="BD21298_">
            <a:hlinkClick r:id="rId2" action="ppaction://hlinksldjump"/>
          </p:cNvPr>
          <p:cNvPicPr>
            <a:picLocks noChangeAspect="1" noChangeArrowheads="1"/>
          </p:cNvPicPr>
          <p:nvPr/>
        </p:nvPicPr>
        <p:blipFill>
          <a:blip r:embed="rId3"/>
          <a:srcRect/>
          <a:stretch>
            <a:fillRect/>
          </a:stretch>
        </p:blipFill>
        <p:spPr bwMode="auto">
          <a:xfrm>
            <a:off x="3779838" y="6237288"/>
            <a:ext cx="719137" cy="452437"/>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nodeType="clickEffect">
                                  <p:stCondLst>
                                    <p:cond delay="0"/>
                                  </p:stCondLst>
                                  <p:childTnLst>
                                    <p:set>
                                      <p:cBhvr>
                                        <p:cTn id="6" dur="1" fill="hold">
                                          <p:stCondLst>
                                            <p:cond delay="0"/>
                                          </p:stCondLst>
                                        </p:cTn>
                                        <p:tgtEl>
                                          <p:spTgt spid="55300">
                                            <p:txEl>
                                              <p:pRg st="2" end="2"/>
                                            </p:txEl>
                                          </p:spTgt>
                                        </p:tgtEl>
                                        <p:attrNameLst>
                                          <p:attrName>style.visibility</p:attrName>
                                        </p:attrNameLst>
                                      </p:cBhvr>
                                      <p:to>
                                        <p:strVal val="visible"/>
                                      </p:to>
                                    </p:set>
                                    <p:anim calcmode="lin" valueType="num">
                                      <p:cBhvr>
                                        <p:cTn id="7" dur="1000" fill="hold"/>
                                        <p:tgtEl>
                                          <p:spTgt spid="55300">
                                            <p:txEl>
                                              <p:pRg st="2" end="2"/>
                                            </p:txEl>
                                          </p:spTgt>
                                        </p:tgtEl>
                                        <p:attrNameLst>
                                          <p:attrName>ppt_w</p:attrName>
                                        </p:attrNameLst>
                                      </p:cBhvr>
                                      <p:tavLst>
                                        <p:tav tm="0">
                                          <p:val>
                                            <p:strVal val="#ppt_w*0.70"/>
                                          </p:val>
                                        </p:tav>
                                        <p:tav tm="100000">
                                          <p:val>
                                            <p:strVal val="#ppt_w"/>
                                          </p:val>
                                        </p:tav>
                                      </p:tavLst>
                                    </p:anim>
                                    <p:anim calcmode="lin" valueType="num">
                                      <p:cBhvr>
                                        <p:cTn id="8" dur="1000" fill="hold"/>
                                        <p:tgtEl>
                                          <p:spTgt spid="55300">
                                            <p:txEl>
                                              <p:pRg st="2" end="2"/>
                                            </p:txEl>
                                          </p:spTgt>
                                        </p:tgtEl>
                                        <p:attrNameLst>
                                          <p:attrName>ppt_h</p:attrName>
                                        </p:attrNameLst>
                                      </p:cBhvr>
                                      <p:tavLst>
                                        <p:tav tm="0">
                                          <p:val>
                                            <p:strVal val="#ppt_h"/>
                                          </p:val>
                                        </p:tav>
                                        <p:tav tm="100000">
                                          <p:val>
                                            <p:strVal val="#ppt_h"/>
                                          </p:val>
                                        </p:tav>
                                      </p:tavLst>
                                    </p:anim>
                                    <p:animEffect transition="in" filter="fade">
                                      <p:cBhvr>
                                        <p:cTn id="9" dur="1000"/>
                                        <p:tgtEl>
                                          <p:spTgt spid="55300">
                                            <p:txEl>
                                              <p:pRg st="2" end="2"/>
                                            </p:txEl>
                                          </p:spTgt>
                                        </p:tgtEl>
                                      </p:cBhvr>
                                    </p:animEffect>
                                  </p:childTnLst>
                                </p:cTn>
                              </p:par>
                              <p:par>
                                <p:cTn id="10" presetID="55" presetClass="entr" presetSubtype="0" fill="hold" nodeType="withEffect">
                                  <p:stCondLst>
                                    <p:cond delay="0"/>
                                  </p:stCondLst>
                                  <p:childTnLst>
                                    <p:set>
                                      <p:cBhvr>
                                        <p:cTn id="11" dur="1" fill="hold">
                                          <p:stCondLst>
                                            <p:cond delay="0"/>
                                          </p:stCondLst>
                                        </p:cTn>
                                        <p:tgtEl>
                                          <p:spTgt spid="55300">
                                            <p:txEl>
                                              <p:pRg st="3" end="3"/>
                                            </p:txEl>
                                          </p:spTgt>
                                        </p:tgtEl>
                                        <p:attrNameLst>
                                          <p:attrName>style.visibility</p:attrName>
                                        </p:attrNameLst>
                                      </p:cBhvr>
                                      <p:to>
                                        <p:strVal val="visible"/>
                                      </p:to>
                                    </p:set>
                                    <p:anim calcmode="lin" valueType="num">
                                      <p:cBhvr>
                                        <p:cTn id="12" dur="1000" fill="hold"/>
                                        <p:tgtEl>
                                          <p:spTgt spid="55300">
                                            <p:txEl>
                                              <p:pRg st="3" end="3"/>
                                            </p:txEl>
                                          </p:spTgt>
                                        </p:tgtEl>
                                        <p:attrNameLst>
                                          <p:attrName>ppt_w</p:attrName>
                                        </p:attrNameLst>
                                      </p:cBhvr>
                                      <p:tavLst>
                                        <p:tav tm="0">
                                          <p:val>
                                            <p:strVal val="#ppt_w*0.70"/>
                                          </p:val>
                                        </p:tav>
                                        <p:tav tm="100000">
                                          <p:val>
                                            <p:strVal val="#ppt_w"/>
                                          </p:val>
                                        </p:tav>
                                      </p:tavLst>
                                    </p:anim>
                                    <p:anim calcmode="lin" valueType="num">
                                      <p:cBhvr>
                                        <p:cTn id="13" dur="1000" fill="hold"/>
                                        <p:tgtEl>
                                          <p:spTgt spid="55300">
                                            <p:txEl>
                                              <p:pRg st="3" end="3"/>
                                            </p:txEl>
                                          </p:spTgt>
                                        </p:tgtEl>
                                        <p:attrNameLst>
                                          <p:attrName>ppt_h</p:attrName>
                                        </p:attrNameLst>
                                      </p:cBhvr>
                                      <p:tavLst>
                                        <p:tav tm="0">
                                          <p:val>
                                            <p:strVal val="#ppt_h"/>
                                          </p:val>
                                        </p:tav>
                                        <p:tav tm="100000">
                                          <p:val>
                                            <p:strVal val="#ppt_h"/>
                                          </p:val>
                                        </p:tav>
                                      </p:tavLst>
                                    </p:anim>
                                    <p:animEffect transition="in" filter="fade">
                                      <p:cBhvr>
                                        <p:cTn id="14" dur="1000"/>
                                        <p:tgtEl>
                                          <p:spTgt spid="55300">
                                            <p:txEl>
                                              <p:pRg st="3" end="3"/>
                                            </p:txEl>
                                          </p:spTgt>
                                        </p:tgtEl>
                                      </p:cBhvr>
                                    </p:animEffect>
                                  </p:childTnLst>
                                </p:cTn>
                              </p:par>
                              <p:par>
                                <p:cTn id="15" presetID="55" presetClass="entr" presetSubtype="0" fill="hold" nodeType="withEffect">
                                  <p:stCondLst>
                                    <p:cond delay="0"/>
                                  </p:stCondLst>
                                  <p:childTnLst>
                                    <p:set>
                                      <p:cBhvr>
                                        <p:cTn id="16" dur="1" fill="hold">
                                          <p:stCondLst>
                                            <p:cond delay="0"/>
                                          </p:stCondLst>
                                        </p:cTn>
                                        <p:tgtEl>
                                          <p:spTgt spid="55300">
                                            <p:txEl>
                                              <p:pRg st="4" end="4"/>
                                            </p:txEl>
                                          </p:spTgt>
                                        </p:tgtEl>
                                        <p:attrNameLst>
                                          <p:attrName>style.visibility</p:attrName>
                                        </p:attrNameLst>
                                      </p:cBhvr>
                                      <p:to>
                                        <p:strVal val="visible"/>
                                      </p:to>
                                    </p:set>
                                    <p:anim calcmode="lin" valueType="num">
                                      <p:cBhvr>
                                        <p:cTn id="17" dur="1000" fill="hold"/>
                                        <p:tgtEl>
                                          <p:spTgt spid="55300">
                                            <p:txEl>
                                              <p:pRg st="4" end="4"/>
                                            </p:txEl>
                                          </p:spTgt>
                                        </p:tgtEl>
                                        <p:attrNameLst>
                                          <p:attrName>ppt_w</p:attrName>
                                        </p:attrNameLst>
                                      </p:cBhvr>
                                      <p:tavLst>
                                        <p:tav tm="0">
                                          <p:val>
                                            <p:strVal val="#ppt_w*0.70"/>
                                          </p:val>
                                        </p:tav>
                                        <p:tav tm="100000">
                                          <p:val>
                                            <p:strVal val="#ppt_w"/>
                                          </p:val>
                                        </p:tav>
                                      </p:tavLst>
                                    </p:anim>
                                    <p:anim calcmode="lin" valueType="num">
                                      <p:cBhvr>
                                        <p:cTn id="18" dur="1000" fill="hold"/>
                                        <p:tgtEl>
                                          <p:spTgt spid="55300">
                                            <p:txEl>
                                              <p:pRg st="4" end="4"/>
                                            </p:txEl>
                                          </p:spTgt>
                                        </p:tgtEl>
                                        <p:attrNameLst>
                                          <p:attrName>ppt_h</p:attrName>
                                        </p:attrNameLst>
                                      </p:cBhvr>
                                      <p:tavLst>
                                        <p:tav tm="0">
                                          <p:val>
                                            <p:strVal val="#ppt_h"/>
                                          </p:val>
                                        </p:tav>
                                        <p:tav tm="100000">
                                          <p:val>
                                            <p:strVal val="#ppt_h"/>
                                          </p:val>
                                        </p:tav>
                                      </p:tavLst>
                                    </p:anim>
                                    <p:animEffect transition="in" filter="fade">
                                      <p:cBhvr>
                                        <p:cTn id="19" dur="1000"/>
                                        <p:tgtEl>
                                          <p:spTgt spid="5530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2" name="Rectangle 4"/>
          <p:cNvSpPr>
            <a:spLocks noChangeArrowheads="1"/>
          </p:cNvSpPr>
          <p:nvPr/>
        </p:nvSpPr>
        <p:spPr bwMode="auto">
          <a:xfrm>
            <a:off x="1258888" y="1700213"/>
            <a:ext cx="7197725" cy="3568700"/>
          </a:xfrm>
          <a:prstGeom prst="rect">
            <a:avLst/>
          </a:prstGeom>
          <a:noFill/>
          <a:ln w="9525">
            <a:noFill/>
            <a:miter lim="800000"/>
            <a:headEnd/>
            <a:tailEnd/>
          </a:ln>
          <a:effectLst/>
        </p:spPr>
        <p:txBody>
          <a:bodyPr wrap="none" anchor="ctr">
            <a:spAutoFit/>
          </a:bodyPr>
          <a:lstStyle/>
          <a:p>
            <a:r>
              <a:rPr lang="ru-RU" sz="3200" b="1" dirty="0">
                <a:solidFill>
                  <a:srgbClr val="FF0000"/>
                </a:solidFill>
              </a:rPr>
              <a:t>Падение пассажира –</a:t>
            </a:r>
          </a:p>
          <a:p>
            <a:r>
              <a:rPr lang="ru-RU" dirty="0"/>
              <a:t> </a:t>
            </a:r>
            <a:r>
              <a:rPr lang="ru-RU" sz="2800" dirty="0"/>
              <a:t>происшествие, при котором произошло </a:t>
            </a:r>
          </a:p>
          <a:p>
            <a:r>
              <a:rPr lang="ru-RU" sz="2800" dirty="0"/>
              <a:t>падение пассажира с движущегося</a:t>
            </a:r>
          </a:p>
          <a:p>
            <a:r>
              <a:rPr lang="ru-RU" sz="2800" dirty="0"/>
              <a:t> транспортного средства </a:t>
            </a:r>
          </a:p>
          <a:p>
            <a:r>
              <a:rPr lang="ru-RU" sz="2800" dirty="0"/>
              <a:t>в результате резкого изменения скорости </a:t>
            </a:r>
          </a:p>
          <a:p>
            <a:r>
              <a:rPr lang="ru-RU" sz="2800" dirty="0"/>
              <a:t>или траектории движения и др., </a:t>
            </a:r>
          </a:p>
          <a:p>
            <a:r>
              <a:rPr lang="ru-RU" sz="2800" dirty="0"/>
              <a:t>если оно не может быть </a:t>
            </a:r>
          </a:p>
          <a:p>
            <a:r>
              <a:rPr lang="ru-RU" sz="2800" dirty="0"/>
              <a:t>отнесено к другому виду ДТП </a:t>
            </a:r>
          </a:p>
        </p:txBody>
      </p:sp>
      <p:pic>
        <p:nvPicPr>
          <p:cNvPr id="9219" name="Picture 5" descr="BD21298_">
            <a:hlinkClick r:id="rId2" action="ppaction://hlinksldjump"/>
          </p:cNvPr>
          <p:cNvPicPr>
            <a:picLocks noChangeAspect="1" noChangeArrowheads="1"/>
          </p:cNvPicPr>
          <p:nvPr/>
        </p:nvPicPr>
        <p:blipFill>
          <a:blip r:embed="rId3"/>
          <a:srcRect/>
          <a:stretch>
            <a:fillRect/>
          </a:stretch>
        </p:blipFill>
        <p:spPr bwMode="auto">
          <a:xfrm>
            <a:off x="3708400" y="6237288"/>
            <a:ext cx="719138" cy="452437"/>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8" presetClass="entr" presetSubtype="0" accel="100000" fill="hold" nodeType="clickEffect">
                                  <p:stCondLst>
                                    <p:cond delay="0"/>
                                  </p:stCondLst>
                                  <p:childTnLst>
                                    <p:set>
                                      <p:cBhvr>
                                        <p:cTn id="6" dur="1" fill="hold">
                                          <p:stCondLst>
                                            <p:cond delay="0"/>
                                          </p:stCondLst>
                                        </p:cTn>
                                        <p:tgtEl>
                                          <p:spTgt spid="58372">
                                            <p:txEl>
                                              <p:pRg st="1" end="1"/>
                                            </p:txEl>
                                          </p:spTgt>
                                        </p:tgtEl>
                                        <p:attrNameLst>
                                          <p:attrName>style.visibility</p:attrName>
                                        </p:attrNameLst>
                                      </p:cBhvr>
                                      <p:to>
                                        <p:strVal val="visible"/>
                                      </p:to>
                                    </p:set>
                                    <p:anim calcmode="lin" valueType="num">
                                      <p:cBhvr>
                                        <p:cTn id="7" dur="500" fill="hold"/>
                                        <p:tgtEl>
                                          <p:spTgt spid="58372">
                                            <p:txEl>
                                              <p:pRg st="1" end="1"/>
                                            </p:txEl>
                                          </p:spTgt>
                                        </p:tgtEl>
                                        <p:attrNameLst>
                                          <p:attrName>ppt_w</p:attrName>
                                        </p:attrNameLst>
                                      </p:cBhvr>
                                      <p:tavLst>
                                        <p:tav tm="0">
                                          <p:val>
                                            <p:strVal val="#ppt_w*2.5"/>
                                          </p:val>
                                        </p:tav>
                                        <p:tav tm="100000">
                                          <p:val>
                                            <p:strVal val="#ppt_w"/>
                                          </p:val>
                                        </p:tav>
                                      </p:tavLst>
                                    </p:anim>
                                    <p:anim calcmode="lin" valueType="num">
                                      <p:cBhvr>
                                        <p:cTn id="8" dur="500" fill="hold"/>
                                        <p:tgtEl>
                                          <p:spTgt spid="58372">
                                            <p:txEl>
                                              <p:pRg st="1" end="1"/>
                                            </p:txEl>
                                          </p:spTgt>
                                        </p:tgtEl>
                                        <p:attrNameLst>
                                          <p:attrName>ppt_h</p:attrName>
                                        </p:attrNameLst>
                                      </p:cBhvr>
                                      <p:tavLst>
                                        <p:tav tm="0">
                                          <p:val>
                                            <p:strVal val="#ppt_h*0.01"/>
                                          </p:val>
                                        </p:tav>
                                        <p:tav tm="100000">
                                          <p:val>
                                            <p:strVal val="#ppt_h"/>
                                          </p:val>
                                        </p:tav>
                                      </p:tavLst>
                                    </p:anim>
                                    <p:anim calcmode="lin" valueType="num">
                                      <p:cBhvr>
                                        <p:cTn id="9" dur="500" fill="hold"/>
                                        <p:tgtEl>
                                          <p:spTgt spid="58372">
                                            <p:txEl>
                                              <p:pRg st="1" end="1"/>
                                            </p:txEl>
                                          </p:spTgt>
                                        </p:tgtEl>
                                        <p:attrNameLst>
                                          <p:attrName>ppt_x</p:attrName>
                                        </p:attrNameLst>
                                      </p:cBhvr>
                                      <p:tavLst>
                                        <p:tav tm="0">
                                          <p:val>
                                            <p:strVal val="#ppt_x"/>
                                          </p:val>
                                        </p:tav>
                                        <p:tav tm="100000">
                                          <p:val>
                                            <p:strVal val="#ppt_x"/>
                                          </p:val>
                                        </p:tav>
                                      </p:tavLst>
                                    </p:anim>
                                    <p:anim calcmode="lin" valueType="num">
                                      <p:cBhvr>
                                        <p:cTn id="10" dur="500" fill="hold"/>
                                        <p:tgtEl>
                                          <p:spTgt spid="58372">
                                            <p:txEl>
                                              <p:pRg st="1" end="1"/>
                                            </p:txEl>
                                          </p:spTgt>
                                        </p:tgtEl>
                                        <p:attrNameLst>
                                          <p:attrName>ppt_y</p:attrName>
                                        </p:attrNameLst>
                                      </p:cBhvr>
                                      <p:tavLst>
                                        <p:tav tm="0">
                                          <p:val>
                                            <p:strVal val="#ppt_h+1"/>
                                          </p:val>
                                        </p:tav>
                                        <p:tav tm="100000">
                                          <p:val>
                                            <p:strVal val="#ppt_y"/>
                                          </p:val>
                                        </p:tav>
                                      </p:tavLst>
                                    </p:anim>
                                    <p:animEffect transition="in" filter="fade">
                                      <p:cBhvr>
                                        <p:cTn id="11" dur="500"/>
                                        <p:tgtEl>
                                          <p:spTgt spid="58372">
                                            <p:txEl>
                                              <p:pRg st="1" end="1"/>
                                            </p:txEl>
                                          </p:spTgt>
                                        </p:tgtEl>
                                      </p:cBhvr>
                                    </p:animEffect>
                                  </p:childTnLst>
                                </p:cTn>
                              </p:par>
                              <p:par>
                                <p:cTn id="12" presetID="58" presetClass="entr" presetSubtype="0" accel="100000" fill="hold" nodeType="withEffect">
                                  <p:stCondLst>
                                    <p:cond delay="0"/>
                                  </p:stCondLst>
                                  <p:childTnLst>
                                    <p:set>
                                      <p:cBhvr>
                                        <p:cTn id="13" dur="1" fill="hold">
                                          <p:stCondLst>
                                            <p:cond delay="0"/>
                                          </p:stCondLst>
                                        </p:cTn>
                                        <p:tgtEl>
                                          <p:spTgt spid="58372">
                                            <p:txEl>
                                              <p:pRg st="2" end="2"/>
                                            </p:txEl>
                                          </p:spTgt>
                                        </p:tgtEl>
                                        <p:attrNameLst>
                                          <p:attrName>style.visibility</p:attrName>
                                        </p:attrNameLst>
                                      </p:cBhvr>
                                      <p:to>
                                        <p:strVal val="visible"/>
                                      </p:to>
                                    </p:set>
                                    <p:anim calcmode="lin" valueType="num">
                                      <p:cBhvr>
                                        <p:cTn id="14" dur="500" fill="hold"/>
                                        <p:tgtEl>
                                          <p:spTgt spid="58372">
                                            <p:txEl>
                                              <p:pRg st="2" end="2"/>
                                            </p:txEl>
                                          </p:spTgt>
                                        </p:tgtEl>
                                        <p:attrNameLst>
                                          <p:attrName>ppt_w</p:attrName>
                                        </p:attrNameLst>
                                      </p:cBhvr>
                                      <p:tavLst>
                                        <p:tav tm="0">
                                          <p:val>
                                            <p:strVal val="#ppt_w*2.5"/>
                                          </p:val>
                                        </p:tav>
                                        <p:tav tm="100000">
                                          <p:val>
                                            <p:strVal val="#ppt_w"/>
                                          </p:val>
                                        </p:tav>
                                      </p:tavLst>
                                    </p:anim>
                                    <p:anim calcmode="lin" valueType="num">
                                      <p:cBhvr>
                                        <p:cTn id="15" dur="500" fill="hold"/>
                                        <p:tgtEl>
                                          <p:spTgt spid="58372">
                                            <p:txEl>
                                              <p:pRg st="2" end="2"/>
                                            </p:txEl>
                                          </p:spTgt>
                                        </p:tgtEl>
                                        <p:attrNameLst>
                                          <p:attrName>ppt_h</p:attrName>
                                        </p:attrNameLst>
                                      </p:cBhvr>
                                      <p:tavLst>
                                        <p:tav tm="0">
                                          <p:val>
                                            <p:strVal val="#ppt_h*0.01"/>
                                          </p:val>
                                        </p:tav>
                                        <p:tav tm="100000">
                                          <p:val>
                                            <p:strVal val="#ppt_h"/>
                                          </p:val>
                                        </p:tav>
                                      </p:tavLst>
                                    </p:anim>
                                    <p:anim calcmode="lin" valueType="num">
                                      <p:cBhvr>
                                        <p:cTn id="16" dur="500" fill="hold"/>
                                        <p:tgtEl>
                                          <p:spTgt spid="58372">
                                            <p:txEl>
                                              <p:pRg st="2" end="2"/>
                                            </p:txEl>
                                          </p:spTgt>
                                        </p:tgtEl>
                                        <p:attrNameLst>
                                          <p:attrName>ppt_x</p:attrName>
                                        </p:attrNameLst>
                                      </p:cBhvr>
                                      <p:tavLst>
                                        <p:tav tm="0">
                                          <p:val>
                                            <p:strVal val="#ppt_x"/>
                                          </p:val>
                                        </p:tav>
                                        <p:tav tm="100000">
                                          <p:val>
                                            <p:strVal val="#ppt_x"/>
                                          </p:val>
                                        </p:tav>
                                      </p:tavLst>
                                    </p:anim>
                                    <p:anim calcmode="lin" valueType="num">
                                      <p:cBhvr>
                                        <p:cTn id="17" dur="500" fill="hold"/>
                                        <p:tgtEl>
                                          <p:spTgt spid="58372">
                                            <p:txEl>
                                              <p:pRg st="2" end="2"/>
                                            </p:txEl>
                                          </p:spTgt>
                                        </p:tgtEl>
                                        <p:attrNameLst>
                                          <p:attrName>ppt_y</p:attrName>
                                        </p:attrNameLst>
                                      </p:cBhvr>
                                      <p:tavLst>
                                        <p:tav tm="0">
                                          <p:val>
                                            <p:strVal val="#ppt_h+1"/>
                                          </p:val>
                                        </p:tav>
                                        <p:tav tm="100000">
                                          <p:val>
                                            <p:strVal val="#ppt_y"/>
                                          </p:val>
                                        </p:tav>
                                      </p:tavLst>
                                    </p:anim>
                                    <p:animEffect transition="in" filter="fade">
                                      <p:cBhvr>
                                        <p:cTn id="18" dur="500"/>
                                        <p:tgtEl>
                                          <p:spTgt spid="58372">
                                            <p:txEl>
                                              <p:pRg st="2" end="2"/>
                                            </p:txEl>
                                          </p:spTgt>
                                        </p:tgtEl>
                                      </p:cBhvr>
                                    </p:animEffect>
                                  </p:childTnLst>
                                </p:cTn>
                              </p:par>
                              <p:par>
                                <p:cTn id="19" presetID="58" presetClass="entr" presetSubtype="0" accel="100000" fill="hold" nodeType="withEffect">
                                  <p:stCondLst>
                                    <p:cond delay="0"/>
                                  </p:stCondLst>
                                  <p:childTnLst>
                                    <p:set>
                                      <p:cBhvr>
                                        <p:cTn id="20" dur="1" fill="hold">
                                          <p:stCondLst>
                                            <p:cond delay="0"/>
                                          </p:stCondLst>
                                        </p:cTn>
                                        <p:tgtEl>
                                          <p:spTgt spid="58372">
                                            <p:txEl>
                                              <p:pRg st="3" end="3"/>
                                            </p:txEl>
                                          </p:spTgt>
                                        </p:tgtEl>
                                        <p:attrNameLst>
                                          <p:attrName>style.visibility</p:attrName>
                                        </p:attrNameLst>
                                      </p:cBhvr>
                                      <p:to>
                                        <p:strVal val="visible"/>
                                      </p:to>
                                    </p:set>
                                    <p:anim calcmode="lin" valueType="num">
                                      <p:cBhvr>
                                        <p:cTn id="21" dur="500" fill="hold"/>
                                        <p:tgtEl>
                                          <p:spTgt spid="58372">
                                            <p:txEl>
                                              <p:pRg st="3" end="3"/>
                                            </p:txEl>
                                          </p:spTgt>
                                        </p:tgtEl>
                                        <p:attrNameLst>
                                          <p:attrName>ppt_w</p:attrName>
                                        </p:attrNameLst>
                                      </p:cBhvr>
                                      <p:tavLst>
                                        <p:tav tm="0">
                                          <p:val>
                                            <p:strVal val="#ppt_w*2.5"/>
                                          </p:val>
                                        </p:tav>
                                        <p:tav tm="100000">
                                          <p:val>
                                            <p:strVal val="#ppt_w"/>
                                          </p:val>
                                        </p:tav>
                                      </p:tavLst>
                                    </p:anim>
                                    <p:anim calcmode="lin" valueType="num">
                                      <p:cBhvr>
                                        <p:cTn id="22" dur="500" fill="hold"/>
                                        <p:tgtEl>
                                          <p:spTgt spid="58372">
                                            <p:txEl>
                                              <p:pRg st="3" end="3"/>
                                            </p:txEl>
                                          </p:spTgt>
                                        </p:tgtEl>
                                        <p:attrNameLst>
                                          <p:attrName>ppt_h</p:attrName>
                                        </p:attrNameLst>
                                      </p:cBhvr>
                                      <p:tavLst>
                                        <p:tav tm="0">
                                          <p:val>
                                            <p:strVal val="#ppt_h*0.01"/>
                                          </p:val>
                                        </p:tav>
                                        <p:tav tm="100000">
                                          <p:val>
                                            <p:strVal val="#ppt_h"/>
                                          </p:val>
                                        </p:tav>
                                      </p:tavLst>
                                    </p:anim>
                                    <p:anim calcmode="lin" valueType="num">
                                      <p:cBhvr>
                                        <p:cTn id="23" dur="500" fill="hold"/>
                                        <p:tgtEl>
                                          <p:spTgt spid="58372">
                                            <p:txEl>
                                              <p:pRg st="3" end="3"/>
                                            </p:txEl>
                                          </p:spTgt>
                                        </p:tgtEl>
                                        <p:attrNameLst>
                                          <p:attrName>ppt_x</p:attrName>
                                        </p:attrNameLst>
                                      </p:cBhvr>
                                      <p:tavLst>
                                        <p:tav tm="0">
                                          <p:val>
                                            <p:strVal val="#ppt_x"/>
                                          </p:val>
                                        </p:tav>
                                        <p:tav tm="100000">
                                          <p:val>
                                            <p:strVal val="#ppt_x"/>
                                          </p:val>
                                        </p:tav>
                                      </p:tavLst>
                                    </p:anim>
                                    <p:anim calcmode="lin" valueType="num">
                                      <p:cBhvr>
                                        <p:cTn id="24" dur="500" fill="hold"/>
                                        <p:tgtEl>
                                          <p:spTgt spid="58372">
                                            <p:txEl>
                                              <p:pRg st="3" end="3"/>
                                            </p:txEl>
                                          </p:spTgt>
                                        </p:tgtEl>
                                        <p:attrNameLst>
                                          <p:attrName>ppt_y</p:attrName>
                                        </p:attrNameLst>
                                      </p:cBhvr>
                                      <p:tavLst>
                                        <p:tav tm="0">
                                          <p:val>
                                            <p:strVal val="#ppt_h+1"/>
                                          </p:val>
                                        </p:tav>
                                        <p:tav tm="100000">
                                          <p:val>
                                            <p:strVal val="#ppt_y"/>
                                          </p:val>
                                        </p:tav>
                                      </p:tavLst>
                                    </p:anim>
                                    <p:animEffect transition="in" filter="fade">
                                      <p:cBhvr>
                                        <p:cTn id="25" dur="500"/>
                                        <p:tgtEl>
                                          <p:spTgt spid="58372">
                                            <p:txEl>
                                              <p:pRg st="3" end="3"/>
                                            </p:txEl>
                                          </p:spTgt>
                                        </p:tgtEl>
                                      </p:cBhvr>
                                    </p:animEffect>
                                  </p:childTnLst>
                                </p:cTn>
                              </p:par>
                              <p:par>
                                <p:cTn id="26" presetID="58" presetClass="entr" presetSubtype="0" accel="100000" fill="hold" nodeType="withEffect">
                                  <p:stCondLst>
                                    <p:cond delay="0"/>
                                  </p:stCondLst>
                                  <p:childTnLst>
                                    <p:set>
                                      <p:cBhvr>
                                        <p:cTn id="27" dur="1" fill="hold">
                                          <p:stCondLst>
                                            <p:cond delay="0"/>
                                          </p:stCondLst>
                                        </p:cTn>
                                        <p:tgtEl>
                                          <p:spTgt spid="58372">
                                            <p:txEl>
                                              <p:pRg st="4" end="4"/>
                                            </p:txEl>
                                          </p:spTgt>
                                        </p:tgtEl>
                                        <p:attrNameLst>
                                          <p:attrName>style.visibility</p:attrName>
                                        </p:attrNameLst>
                                      </p:cBhvr>
                                      <p:to>
                                        <p:strVal val="visible"/>
                                      </p:to>
                                    </p:set>
                                    <p:anim calcmode="lin" valueType="num">
                                      <p:cBhvr>
                                        <p:cTn id="28" dur="500" fill="hold"/>
                                        <p:tgtEl>
                                          <p:spTgt spid="58372">
                                            <p:txEl>
                                              <p:pRg st="4" end="4"/>
                                            </p:txEl>
                                          </p:spTgt>
                                        </p:tgtEl>
                                        <p:attrNameLst>
                                          <p:attrName>ppt_w</p:attrName>
                                        </p:attrNameLst>
                                      </p:cBhvr>
                                      <p:tavLst>
                                        <p:tav tm="0">
                                          <p:val>
                                            <p:strVal val="#ppt_w*2.5"/>
                                          </p:val>
                                        </p:tav>
                                        <p:tav tm="100000">
                                          <p:val>
                                            <p:strVal val="#ppt_w"/>
                                          </p:val>
                                        </p:tav>
                                      </p:tavLst>
                                    </p:anim>
                                    <p:anim calcmode="lin" valueType="num">
                                      <p:cBhvr>
                                        <p:cTn id="29" dur="500" fill="hold"/>
                                        <p:tgtEl>
                                          <p:spTgt spid="58372">
                                            <p:txEl>
                                              <p:pRg st="4" end="4"/>
                                            </p:txEl>
                                          </p:spTgt>
                                        </p:tgtEl>
                                        <p:attrNameLst>
                                          <p:attrName>ppt_h</p:attrName>
                                        </p:attrNameLst>
                                      </p:cBhvr>
                                      <p:tavLst>
                                        <p:tav tm="0">
                                          <p:val>
                                            <p:strVal val="#ppt_h*0.01"/>
                                          </p:val>
                                        </p:tav>
                                        <p:tav tm="100000">
                                          <p:val>
                                            <p:strVal val="#ppt_h"/>
                                          </p:val>
                                        </p:tav>
                                      </p:tavLst>
                                    </p:anim>
                                    <p:anim calcmode="lin" valueType="num">
                                      <p:cBhvr>
                                        <p:cTn id="30" dur="500" fill="hold"/>
                                        <p:tgtEl>
                                          <p:spTgt spid="58372">
                                            <p:txEl>
                                              <p:pRg st="4" end="4"/>
                                            </p:txEl>
                                          </p:spTgt>
                                        </p:tgtEl>
                                        <p:attrNameLst>
                                          <p:attrName>ppt_x</p:attrName>
                                        </p:attrNameLst>
                                      </p:cBhvr>
                                      <p:tavLst>
                                        <p:tav tm="0">
                                          <p:val>
                                            <p:strVal val="#ppt_x"/>
                                          </p:val>
                                        </p:tav>
                                        <p:tav tm="100000">
                                          <p:val>
                                            <p:strVal val="#ppt_x"/>
                                          </p:val>
                                        </p:tav>
                                      </p:tavLst>
                                    </p:anim>
                                    <p:anim calcmode="lin" valueType="num">
                                      <p:cBhvr>
                                        <p:cTn id="31" dur="500" fill="hold"/>
                                        <p:tgtEl>
                                          <p:spTgt spid="58372">
                                            <p:txEl>
                                              <p:pRg st="4" end="4"/>
                                            </p:txEl>
                                          </p:spTgt>
                                        </p:tgtEl>
                                        <p:attrNameLst>
                                          <p:attrName>ppt_y</p:attrName>
                                        </p:attrNameLst>
                                      </p:cBhvr>
                                      <p:tavLst>
                                        <p:tav tm="0">
                                          <p:val>
                                            <p:strVal val="#ppt_h+1"/>
                                          </p:val>
                                        </p:tav>
                                        <p:tav tm="100000">
                                          <p:val>
                                            <p:strVal val="#ppt_y"/>
                                          </p:val>
                                        </p:tav>
                                      </p:tavLst>
                                    </p:anim>
                                    <p:animEffect transition="in" filter="fade">
                                      <p:cBhvr>
                                        <p:cTn id="32" dur="500"/>
                                        <p:tgtEl>
                                          <p:spTgt spid="58372">
                                            <p:txEl>
                                              <p:pRg st="4" end="4"/>
                                            </p:txEl>
                                          </p:spTgt>
                                        </p:tgtEl>
                                      </p:cBhvr>
                                    </p:animEffect>
                                  </p:childTnLst>
                                </p:cTn>
                              </p:par>
                              <p:par>
                                <p:cTn id="33" presetID="58" presetClass="entr" presetSubtype="0" accel="100000" fill="hold" nodeType="withEffect">
                                  <p:stCondLst>
                                    <p:cond delay="0"/>
                                  </p:stCondLst>
                                  <p:childTnLst>
                                    <p:set>
                                      <p:cBhvr>
                                        <p:cTn id="34" dur="1" fill="hold">
                                          <p:stCondLst>
                                            <p:cond delay="0"/>
                                          </p:stCondLst>
                                        </p:cTn>
                                        <p:tgtEl>
                                          <p:spTgt spid="58372">
                                            <p:txEl>
                                              <p:pRg st="5" end="5"/>
                                            </p:txEl>
                                          </p:spTgt>
                                        </p:tgtEl>
                                        <p:attrNameLst>
                                          <p:attrName>style.visibility</p:attrName>
                                        </p:attrNameLst>
                                      </p:cBhvr>
                                      <p:to>
                                        <p:strVal val="visible"/>
                                      </p:to>
                                    </p:set>
                                    <p:anim calcmode="lin" valueType="num">
                                      <p:cBhvr>
                                        <p:cTn id="35" dur="500" fill="hold"/>
                                        <p:tgtEl>
                                          <p:spTgt spid="58372">
                                            <p:txEl>
                                              <p:pRg st="5" end="5"/>
                                            </p:txEl>
                                          </p:spTgt>
                                        </p:tgtEl>
                                        <p:attrNameLst>
                                          <p:attrName>ppt_w</p:attrName>
                                        </p:attrNameLst>
                                      </p:cBhvr>
                                      <p:tavLst>
                                        <p:tav tm="0">
                                          <p:val>
                                            <p:strVal val="#ppt_w*2.5"/>
                                          </p:val>
                                        </p:tav>
                                        <p:tav tm="100000">
                                          <p:val>
                                            <p:strVal val="#ppt_w"/>
                                          </p:val>
                                        </p:tav>
                                      </p:tavLst>
                                    </p:anim>
                                    <p:anim calcmode="lin" valueType="num">
                                      <p:cBhvr>
                                        <p:cTn id="36" dur="500" fill="hold"/>
                                        <p:tgtEl>
                                          <p:spTgt spid="58372">
                                            <p:txEl>
                                              <p:pRg st="5" end="5"/>
                                            </p:txEl>
                                          </p:spTgt>
                                        </p:tgtEl>
                                        <p:attrNameLst>
                                          <p:attrName>ppt_h</p:attrName>
                                        </p:attrNameLst>
                                      </p:cBhvr>
                                      <p:tavLst>
                                        <p:tav tm="0">
                                          <p:val>
                                            <p:strVal val="#ppt_h*0.01"/>
                                          </p:val>
                                        </p:tav>
                                        <p:tav tm="100000">
                                          <p:val>
                                            <p:strVal val="#ppt_h"/>
                                          </p:val>
                                        </p:tav>
                                      </p:tavLst>
                                    </p:anim>
                                    <p:anim calcmode="lin" valueType="num">
                                      <p:cBhvr>
                                        <p:cTn id="37" dur="500" fill="hold"/>
                                        <p:tgtEl>
                                          <p:spTgt spid="58372">
                                            <p:txEl>
                                              <p:pRg st="5" end="5"/>
                                            </p:txEl>
                                          </p:spTgt>
                                        </p:tgtEl>
                                        <p:attrNameLst>
                                          <p:attrName>ppt_x</p:attrName>
                                        </p:attrNameLst>
                                      </p:cBhvr>
                                      <p:tavLst>
                                        <p:tav tm="0">
                                          <p:val>
                                            <p:strVal val="#ppt_x"/>
                                          </p:val>
                                        </p:tav>
                                        <p:tav tm="100000">
                                          <p:val>
                                            <p:strVal val="#ppt_x"/>
                                          </p:val>
                                        </p:tav>
                                      </p:tavLst>
                                    </p:anim>
                                    <p:anim calcmode="lin" valueType="num">
                                      <p:cBhvr>
                                        <p:cTn id="38" dur="500" fill="hold"/>
                                        <p:tgtEl>
                                          <p:spTgt spid="58372">
                                            <p:txEl>
                                              <p:pRg st="5" end="5"/>
                                            </p:txEl>
                                          </p:spTgt>
                                        </p:tgtEl>
                                        <p:attrNameLst>
                                          <p:attrName>ppt_y</p:attrName>
                                        </p:attrNameLst>
                                      </p:cBhvr>
                                      <p:tavLst>
                                        <p:tav tm="0">
                                          <p:val>
                                            <p:strVal val="#ppt_h+1"/>
                                          </p:val>
                                        </p:tav>
                                        <p:tav tm="100000">
                                          <p:val>
                                            <p:strVal val="#ppt_y"/>
                                          </p:val>
                                        </p:tav>
                                      </p:tavLst>
                                    </p:anim>
                                    <p:animEffect transition="in" filter="fade">
                                      <p:cBhvr>
                                        <p:cTn id="39" dur="500"/>
                                        <p:tgtEl>
                                          <p:spTgt spid="58372">
                                            <p:txEl>
                                              <p:pRg st="5" end="5"/>
                                            </p:txEl>
                                          </p:spTgt>
                                        </p:tgtEl>
                                      </p:cBhvr>
                                    </p:animEffect>
                                  </p:childTnLst>
                                </p:cTn>
                              </p:par>
                              <p:par>
                                <p:cTn id="40" presetID="58" presetClass="entr" presetSubtype="0" accel="100000" fill="hold" nodeType="withEffect">
                                  <p:stCondLst>
                                    <p:cond delay="0"/>
                                  </p:stCondLst>
                                  <p:childTnLst>
                                    <p:set>
                                      <p:cBhvr>
                                        <p:cTn id="41" dur="1" fill="hold">
                                          <p:stCondLst>
                                            <p:cond delay="0"/>
                                          </p:stCondLst>
                                        </p:cTn>
                                        <p:tgtEl>
                                          <p:spTgt spid="58372">
                                            <p:txEl>
                                              <p:pRg st="6" end="6"/>
                                            </p:txEl>
                                          </p:spTgt>
                                        </p:tgtEl>
                                        <p:attrNameLst>
                                          <p:attrName>style.visibility</p:attrName>
                                        </p:attrNameLst>
                                      </p:cBhvr>
                                      <p:to>
                                        <p:strVal val="visible"/>
                                      </p:to>
                                    </p:set>
                                    <p:anim calcmode="lin" valueType="num">
                                      <p:cBhvr>
                                        <p:cTn id="42" dur="500" fill="hold"/>
                                        <p:tgtEl>
                                          <p:spTgt spid="58372">
                                            <p:txEl>
                                              <p:pRg st="6" end="6"/>
                                            </p:txEl>
                                          </p:spTgt>
                                        </p:tgtEl>
                                        <p:attrNameLst>
                                          <p:attrName>ppt_w</p:attrName>
                                        </p:attrNameLst>
                                      </p:cBhvr>
                                      <p:tavLst>
                                        <p:tav tm="0">
                                          <p:val>
                                            <p:strVal val="#ppt_w*2.5"/>
                                          </p:val>
                                        </p:tav>
                                        <p:tav tm="100000">
                                          <p:val>
                                            <p:strVal val="#ppt_w"/>
                                          </p:val>
                                        </p:tav>
                                      </p:tavLst>
                                    </p:anim>
                                    <p:anim calcmode="lin" valueType="num">
                                      <p:cBhvr>
                                        <p:cTn id="43" dur="500" fill="hold"/>
                                        <p:tgtEl>
                                          <p:spTgt spid="58372">
                                            <p:txEl>
                                              <p:pRg st="6" end="6"/>
                                            </p:txEl>
                                          </p:spTgt>
                                        </p:tgtEl>
                                        <p:attrNameLst>
                                          <p:attrName>ppt_h</p:attrName>
                                        </p:attrNameLst>
                                      </p:cBhvr>
                                      <p:tavLst>
                                        <p:tav tm="0">
                                          <p:val>
                                            <p:strVal val="#ppt_h*0.01"/>
                                          </p:val>
                                        </p:tav>
                                        <p:tav tm="100000">
                                          <p:val>
                                            <p:strVal val="#ppt_h"/>
                                          </p:val>
                                        </p:tav>
                                      </p:tavLst>
                                    </p:anim>
                                    <p:anim calcmode="lin" valueType="num">
                                      <p:cBhvr>
                                        <p:cTn id="44" dur="500" fill="hold"/>
                                        <p:tgtEl>
                                          <p:spTgt spid="58372">
                                            <p:txEl>
                                              <p:pRg st="6" end="6"/>
                                            </p:txEl>
                                          </p:spTgt>
                                        </p:tgtEl>
                                        <p:attrNameLst>
                                          <p:attrName>ppt_x</p:attrName>
                                        </p:attrNameLst>
                                      </p:cBhvr>
                                      <p:tavLst>
                                        <p:tav tm="0">
                                          <p:val>
                                            <p:strVal val="#ppt_x"/>
                                          </p:val>
                                        </p:tav>
                                        <p:tav tm="100000">
                                          <p:val>
                                            <p:strVal val="#ppt_x"/>
                                          </p:val>
                                        </p:tav>
                                      </p:tavLst>
                                    </p:anim>
                                    <p:anim calcmode="lin" valueType="num">
                                      <p:cBhvr>
                                        <p:cTn id="45" dur="500" fill="hold"/>
                                        <p:tgtEl>
                                          <p:spTgt spid="58372">
                                            <p:txEl>
                                              <p:pRg st="6" end="6"/>
                                            </p:txEl>
                                          </p:spTgt>
                                        </p:tgtEl>
                                        <p:attrNameLst>
                                          <p:attrName>ppt_y</p:attrName>
                                        </p:attrNameLst>
                                      </p:cBhvr>
                                      <p:tavLst>
                                        <p:tav tm="0">
                                          <p:val>
                                            <p:strVal val="#ppt_h+1"/>
                                          </p:val>
                                        </p:tav>
                                        <p:tav tm="100000">
                                          <p:val>
                                            <p:strVal val="#ppt_y"/>
                                          </p:val>
                                        </p:tav>
                                      </p:tavLst>
                                    </p:anim>
                                    <p:animEffect transition="in" filter="fade">
                                      <p:cBhvr>
                                        <p:cTn id="46" dur="500"/>
                                        <p:tgtEl>
                                          <p:spTgt spid="58372">
                                            <p:txEl>
                                              <p:pRg st="6" end="6"/>
                                            </p:txEl>
                                          </p:spTgt>
                                        </p:tgtEl>
                                      </p:cBhvr>
                                    </p:animEffect>
                                  </p:childTnLst>
                                </p:cTn>
                              </p:par>
                              <p:par>
                                <p:cTn id="47" presetID="58" presetClass="entr" presetSubtype="0" accel="100000" fill="hold" nodeType="withEffect">
                                  <p:stCondLst>
                                    <p:cond delay="0"/>
                                  </p:stCondLst>
                                  <p:childTnLst>
                                    <p:set>
                                      <p:cBhvr>
                                        <p:cTn id="48" dur="1" fill="hold">
                                          <p:stCondLst>
                                            <p:cond delay="0"/>
                                          </p:stCondLst>
                                        </p:cTn>
                                        <p:tgtEl>
                                          <p:spTgt spid="58372">
                                            <p:txEl>
                                              <p:pRg st="7" end="7"/>
                                            </p:txEl>
                                          </p:spTgt>
                                        </p:tgtEl>
                                        <p:attrNameLst>
                                          <p:attrName>style.visibility</p:attrName>
                                        </p:attrNameLst>
                                      </p:cBhvr>
                                      <p:to>
                                        <p:strVal val="visible"/>
                                      </p:to>
                                    </p:set>
                                    <p:anim calcmode="lin" valueType="num">
                                      <p:cBhvr>
                                        <p:cTn id="49" dur="500" fill="hold"/>
                                        <p:tgtEl>
                                          <p:spTgt spid="58372">
                                            <p:txEl>
                                              <p:pRg st="7" end="7"/>
                                            </p:txEl>
                                          </p:spTgt>
                                        </p:tgtEl>
                                        <p:attrNameLst>
                                          <p:attrName>ppt_w</p:attrName>
                                        </p:attrNameLst>
                                      </p:cBhvr>
                                      <p:tavLst>
                                        <p:tav tm="0">
                                          <p:val>
                                            <p:strVal val="#ppt_w*2.5"/>
                                          </p:val>
                                        </p:tav>
                                        <p:tav tm="100000">
                                          <p:val>
                                            <p:strVal val="#ppt_w"/>
                                          </p:val>
                                        </p:tav>
                                      </p:tavLst>
                                    </p:anim>
                                    <p:anim calcmode="lin" valueType="num">
                                      <p:cBhvr>
                                        <p:cTn id="50" dur="500" fill="hold"/>
                                        <p:tgtEl>
                                          <p:spTgt spid="58372">
                                            <p:txEl>
                                              <p:pRg st="7" end="7"/>
                                            </p:txEl>
                                          </p:spTgt>
                                        </p:tgtEl>
                                        <p:attrNameLst>
                                          <p:attrName>ppt_h</p:attrName>
                                        </p:attrNameLst>
                                      </p:cBhvr>
                                      <p:tavLst>
                                        <p:tav tm="0">
                                          <p:val>
                                            <p:strVal val="#ppt_h*0.01"/>
                                          </p:val>
                                        </p:tav>
                                        <p:tav tm="100000">
                                          <p:val>
                                            <p:strVal val="#ppt_h"/>
                                          </p:val>
                                        </p:tav>
                                      </p:tavLst>
                                    </p:anim>
                                    <p:anim calcmode="lin" valueType="num">
                                      <p:cBhvr>
                                        <p:cTn id="51" dur="500" fill="hold"/>
                                        <p:tgtEl>
                                          <p:spTgt spid="58372">
                                            <p:txEl>
                                              <p:pRg st="7" end="7"/>
                                            </p:txEl>
                                          </p:spTgt>
                                        </p:tgtEl>
                                        <p:attrNameLst>
                                          <p:attrName>ppt_x</p:attrName>
                                        </p:attrNameLst>
                                      </p:cBhvr>
                                      <p:tavLst>
                                        <p:tav tm="0">
                                          <p:val>
                                            <p:strVal val="#ppt_x"/>
                                          </p:val>
                                        </p:tav>
                                        <p:tav tm="100000">
                                          <p:val>
                                            <p:strVal val="#ppt_x"/>
                                          </p:val>
                                        </p:tav>
                                      </p:tavLst>
                                    </p:anim>
                                    <p:anim calcmode="lin" valueType="num">
                                      <p:cBhvr>
                                        <p:cTn id="52" dur="500" fill="hold"/>
                                        <p:tgtEl>
                                          <p:spTgt spid="58372">
                                            <p:txEl>
                                              <p:pRg st="7" end="7"/>
                                            </p:txEl>
                                          </p:spTgt>
                                        </p:tgtEl>
                                        <p:attrNameLst>
                                          <p:attrName>ppt_y</p:attrName>
                                        </p:attrNameLst>
                                      </p:cBhvr>
                                      <p:tavLst>
                                        <p:tav tm="0">
                                          <p:val>
                                            <p:strVal val="#ppt_h+1"/>
                                          </p:val>
                                        </p:tav>
                                        <p:tav tm="100000">
                                          <p:val>
                                            <p:strVal val="#ppt_y"/>
                                          </p:val>
                                        </p:tav>
                                      </p:tavLst>
                                    </p:anim>
                                    <p:animEffect transition="in" filter="fade">
                                      <p:cBhvr>
                                        <p:cTn id="53" dur="500"/>
                                        <p:tgtEl>
                                          <p:spTgt spid="5837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4" name="Rectangle 4"/>
          <p:cNvSpPr>
            <a:spLocks noChangeArrowheads="1"/>
          </p:cNvSpPr>
          <p:nvPr/>
        </p:nvSpPr>
        <p:spPr bwMode="auto">
          <a:xfrm>
            <a:off x="370867" y="1454587"/>
            <a:ext cx="8402265" cy="3231654"/>
          </a:xfrm>
          <a:prstGeom prst="rect">
            <a:avLst/>
          </a:prstGeom>
          <a:noFill/>
          <a:ln w="9525">
            <a:noFill/>
            <a:miter lim="800000"/>
            <a:headEnd/>
            <a:tailEnd/>
          </a:ln>
          <a:effectLst/>
        </p:spPr>
        <p:txBody>
          <a:bodyPr wrap="square" anchor="ctr">
            <a:spAutoFit/>
          </a:bodyPr>
          <a:lstStyle/>
          <a:p>
            <a:pPr lvl="2">
              <a:tabLst>
                <a:tab pos="1371600" algn="l"/>
              </a:tabLst>
            </a:pPr>
            <a:r>
              <a:rPr lang="ru-RU" sz="3200" b="1" dirty="0">
                <a:solidFill>
                  <a:srgbClr val="FF0000"/>
                </a:solidFill>
              </a:rPr>
              <a:t>Наезд на препятствие – </a:t>
            </a:r>
          </a:p>
          <a:p>
            <a:pPr lvl="2">
              <a:tabLst>
                <a:tab pos="1371600" algn="l"/>
              </a:tabLst>
            </a:pPr>
            <a:endParaRPr lang="ru-RU" sz="3200" b="1" dirty="0">
              <a:solidFill>
                <a:srgbClr val="FF0000"/>
              </a:solidFill>
            </a:endParaRPr>
          </a:p>
          <a:p>
            <a:pPr lvl="2">
              <a:tabLst>
                <a:tab pos="1371600" algn="l"/>
              </a:tabLst>
            </a:pPr>
            <a:r>
              <a:rPr lang="ru-RU" sz="2800" dirty="0"/>
              <a:t>происшествие, при котором транспортное средство</a:t>
            </a:r>
          </a:p>
          <a:p>
            <a:pPr lvl="2">
              <a:tabLst>
                <a:tab pos="1371600" algn="l"/>
              </a:tabLst>
            </a:pPr>
            <a:r>
              <a:rPr lang="ru-RU" sz="2800" dirty="0"/>
              <a:t> наехало или ударилось о неподвижный предмет</a:t>
            </a:r>
          </a:p>
          <a:p>
            <a:pPr lvl="2">
              <a:tabLst>
                <a:tab pos="1371600" algn="l"/>
              </a:tabLst>
            </a:pPr>
            <a:r>
              <a:rPr lang="ru-RU" sz="2800" dirty="0"/>
              <a:t> (опора, столб, дерево, ограждение и т.д.).</a:t>
            </a:r>
          </a:p>
        </p:txBody>
      </p:sp>
      <p:pic>
        <p:nvPicPr>
          <p:cNvPr id="10243" name="Picture 5" descr="BD21298_">
            <a:hlinkClick r:id="rId2" action="ppaction://hlinksldjump"/>
          </p:cNvPr>
          <p:cNvPicPr>
            <a:picLocks noChangeAspect="1" noChangeArrowheads="1"/>
          </p:cNvPicPr>
          <p:nvPr/>
        </p:nvPicPr>
        <p:blipFill>
          <a:blip r:embed="rId3"/>
          <a:srcRect/>
          <a:stretch>
            <a:fillRect/>
          </a:stretch>
        </p:blipFill>
        <p:spPr bwMode="auto">
          <a:xfrm>
            <a:off x="3708400" y="6237288"/>
            <a:ext cx="719138" cy="452437"/>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1" presetClass="entr" presetSubtype="0" fill="hold" nodeType="clickEffect">
                                  <p:stCondLst>
                                    <p:cond delay="0"/>
                                  </p:stCondLst>
                                  <p:iterate type="lt">
                                    <p:tmPct val="10000"/>
                                  </p:iterate>
                                  <p:childTnLst>
                                    <p:set>
                                      <p:cBhvr>
                                        <p:cTn id="6" dur="1" fill="hold">
                                          <p:stCondLst>
                                            <p:cond delay="0"/>
                                          </p:stCondLst>
                                        </p:cTn>
                                        <p:tgtEl>
                                          <p:spTgt spid="56324">
                                            <p:txEl>
                                              <p:pRg st="2" end="2"/>
                                            </p:txEl>
                                          </p:spTgt>
                                        </p:tgtEl>
                                        <p:attrNameLst>
                                          <p:attrName>style.visibility</p:attrName>
                                        </p:attrNameLst>
                                      </p:cBhvr>
                                      <p:to>
                                        <p:strVal val="visible"/>
                                      </p:to>
                                    </p:set>
                                    <p:anim calcmode="lin" valueType="num">
                                      <p:cBhvr>
                                        <p:cTn id="7" dur="500" fill="hold"/>
                                        <p:tgtEl>
                                          <p:spTgt spid="56324">
                                            <p:txEl>
                                              <p:pRg st="2" end="2"/>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56324">
                                            <p:txEl>
                                              <p:pRg st="2" end="2"/>
                                            </p:txEl>
                                          </p:spTgt>
                                        </p:tgtEl>
                                        <p:attrNameLst>
                                          <p:attrName>ppt_y</p:attrName>
                                        </p:attrNameLst>
                                      </p:cBhvr>
                                      <p:tavLst>
                                        <p:tav tm="0">
                                          <p:val>
                                            <p:strVal val="#ppt_y"/>
                                          </p:val>
                                        </p:tav>
                                        <p:tav tm="100000">
                                          <p:val>
                                            <p:strVal val="#ppt_y"/>
                                          </p:val>
                                        </p:tav>
                                      </p:tavLst>
                                    </p:anim>
                                    <p:anim calcmode="lin" valueType="num">
                                      <p:cBhvr>
                                        <p:cTn id="9" dur="500" fill="hold"/>
                                        <p:tgtEl>
                                          <p:spTgt spid="56324">
                                            <p:txEl>
                                              <p:pRg st="2" end="2"/>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56324">
                                            <p:txEl>
                                              <p:pRg st="2" end="2"/>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56324">
                                            <p:txEl>
                                              <p:pRg st="2" end="2"/>
                                            </p:txEl>
                                          </p:spTgt>
                                        </p:tgtEl>
                                      </p:cBhvr>
                                    </p:animEffect>
                                  </p:childTnLst>
                                </p:cTn>
                              </p:par>
                              <p:par>
                                <p:cTn id="12" presetID="41" presetClass="entr" presetSubtype="0" fill="hold" nodeType="withEffect">
                                  <p:stCondLst>
                                    <p:cond delay="0"/>
                                  </p:stCondLst>
                                  <p:iterate type="lt">
                                    <p:tmPct val="10000"/>
                                  </p:iterate>
                                  <p:childTnLst>
                                    <p:set>
                                      <p:cBhvr>
                                        <p:cTn id="13" dur="1" fill="hold">
                                          <p:stCondLst>
                                            <p:cond delay="0"/>
                                          </p:stCondLst>
                                        </p:cTn>
                                        <p:tgtEl>
                                          <p:spTgt spid="56324">
                                            <p:txEl>
                                              <p:pRg st="3" end="3"/>
                                            </p:txEl>
                                          </p:spTgt>
                                        </p:tgtEl>
                                        <p:attrNameLst>
                                          <p:attrName>style.visibility</p:attrName>
                                        </p:attrNameLst>
                                      </p:cBhvr>
                                      <p:to>
                                        <p:strVal val="visible"/>
                                      </p:to>
                                    </p:set>
                                    <p:anim calcmode="lin" valueType="num">
                                      <p:cBhvr>
                                        <p:cTn id="14" dur="500" fill="hold"/>
                                        <p:tgtEl>
                                          <p:spTgt spid="56324">
                                            <p:txEl>
                                              <p:pRg st="3" end="3"/>
                                            </p:txEl>
                                          </p:spTgt>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56324">
                                            <p:txEl>
                                              <p:pRg st="3" end="3"/>
                                            </p:txEl>
                                          </p:spTgt>
                                        </p:tgtEl>
                                        <p:attrNameLst>
                                          <p:attrName>ppt_y</p:attrName>
                                        </p:attrNameLst>
                                      </p:cBhvr>
                                      <p:tavLst>
                                        <p:tav tm="0">
                                          <p:val>
                                            <p:strVal val="#ppt_y"/>
                                          </p:val>
                                        </p:tav>
                                        <p:tav tm="100000">
                                          <p:val>
                                            <p:strVal val="#ppt_y"/>
                                          </p:val>
                                        </p:tav>
                                      </p:tavLst>
                                    </p:anim>
                                    <p:anim calcmode="lin" valueType="num">
                                      <p:cBhvr>
                                        <p:cTn id="16" dur="500" fill="hold"/>
                                        <p:tgtEl>
                                          <p:spTgt spid="56324">
                                            <p:txEl>
                                              <p:pRg st="3" end="3"/>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56324">
                                            <p:txEl>
                                              <p:pRg st="3" end="3"/>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56324">
                                            <p:txEl>
                                              <p:pRg st="3" end="3"/>
                                            </p:txEl>
                                          </p:spTgt>
                                        </p:tgtEl>
                                      </p:cBhvr>
                                    </p:animEffect>
                                  </p:childTnLst>
                                </p:cTn>
                              </p:par>
                              <p:par>
                                <p:cTn id="19" presetID="41" presetClass="entr" presetSubtype="0" fill="hold" nodeType="withEffect">
                                  <p:stCondLst>
                                    <p:cond delay="0"/>
                                  </p:stCondLst>
                                  <p:iterate type="lt">
                                    <p:tmPct val="10000"/>
                                  </p:iterate>
                                  <p:childTnLst>
                                    <p:set>
                                      <p:cBhvr>
                                        <p:cTn id="20" dur="1" fill="hold">
                                          <p:stCondLst>
                                            <p:cond delay="0"/>
                                          </p:stCondLst>
                                        </p:cTn>
                                        <p:tgtEl>
                                          <p:spTgt spid="56324">
                                            <p:txEl>
                                              <p:pRg st="4" end="4"/>
                                            </p:txEl>
                                          </p:spTgt>
                                        </p:tgtEl>
                                        <p:attrNameLst>
                                          <p:attrName>style.visibility</p:attrName>
                                        </p:attrNameLst>
                                      </p:cBhvr>
                                      <p:to>
                                        <p:strVal val="visible"/>
                                      </p:to>
                                    </p:set>
                                    <p:anim calcmode="lin" valueType="num">
                                      <p:cBhvr>
                                        <p:cTn id="21" dur="500" fill="hold"/>
                                        <p:tgtEl>
                                          <p:spTgt spid="56324">
                                            <p:txEl>
                                              <p:pRg st="4" end="4"/>
                                            </p:txEl>
                                          </p:spTgt>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56324">
                                            <p:txEl>
                                              <p:pRg st="4" end="4"/>
                                            </p:txEl>
                                          </p:spTgt>
                                        </p:tgtEl>
                                        <p:attrNameLst>
                                          <p:attrName>ppt_y</p:attrName>
                                        </p:attrNameLst>
                                      </p:cBhvr>
                                      <p:tavLst>
                                        <p:tav tm="0">
                                          <p:val>
                                            <p:strVal val="#ppt_y"/>
                                          </p:val>
                                        </p:tav>
                                        <p:tav tm="100000">
                                          <p:val>
                                            <p:strVal val="#ppt_y"/>
                                          </p:val>
                                        </p:tav>
                                      </p:tavLst>
                                    </p:anim>
                                    <p:anim calcmode="lin" valueType="num">
                                      <p:cBhvr>
                                        <p:cTn id="23" dur="500" fill="hold"/>
                                        <p:tgtEl>
                                          <p:spTgt spid="56324">
                                            <p:txEl>
                                              <p:pRg st="4" end="4"/>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56324">
                                            <p:txEl>
                                              <p:pRg st="4" end="4"/>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5632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6" name="Rectangle 4"/>
          <p:cNvSpPr>
            <a:spLocks noChangeArrowheads="1"/>
          </p:cNvSpPr>
          <p:nvPr/>
        </p:nvSpPr>
        <p:spPr bwMode="auto">
          <a:xfrm>
            <a:off x="468313" y="888801"/>
            <a:ext cx="8281987" cy="4308872"/>
          </a:xfrm>
          <a:prstGeom prst="rect">
            <a:avLst/>
          </a:prstGeom>
          <a:noFill/>
          <a:ln w="9525">
            <a:noFill/>
            <a:miter lim="800000"/>
            <a:headEnd/>
            <a:tailEnd/>
          </a:ln>
          <a:effectLst/>
        </p:spPr>
        <p:txBody>
          <a:bodyPr anchor="ctr">
            <a:spAutoFit/>
          </a:bodyPr>
          <a:lstStyle/>
          <a:p>
            <a:pPr lvl="2">
              <a:tabLst>
                <a:tab pos="1371600" algn="l"/>
              </a:tabLst>
            </a:pPr>
            <a:r>
              <a:rPr lang="ru-RU" sz="3200" b="1" dirty="0">
                <a:solidFill>
                  <a:srgbClr val="FF0000"/>
                </a:solidFill>
              </a:rPr>
              <a:t>Наезд на пешехода –</a:t>
            </a:r>
            <a:r>
              <a:rPr lang="ru-RU" dirty="0">
                <a:solidFill>
                  <a:srgbClr val="FF0000"/>
                </a:solidFill>
              </a:rPr>
              <a:t> </a:t>
            </a:r>
          </a:p>
          <a:p>
            <a:pPr lvl="2">
              <a:tabLst>
                <a:tab pos="1371600" algn="l"/>
              </a:tabLst>
            </a:pPr>
            <a:endParaRPr lang="ru-RU" dirty="0">
              <a:solidFill>
                <a:srgbClr val="FF0000"/>
              </a:solidFill>
            </a:endParaRPr>
          </a:p>
          <a:p>
            <a:pPr marL="85725" lvl="2">
              <a:tabLst>
                <a:tab pos="1371600" algn="l"/>
              </a:tabLst>
            </a:pPr>
            <a:r>
              <a:rPr lang="ru-RU" sz="2800" dirty="0"/>
              <a:t>происшествие, при котором транспортное средство наехало на человека или он сам</a:t>
            </a:r>
          </a:p>
          <a:p>
            <a:pPr marL="85725" lvl="2">
              <a:tabLst>
                <a:tab pos="1371600" algn="l"/>
              </a:tabLst>
            </a:pPr>
            <a:r>
              <a:rPr lang="ru-RU" sz="2800" dirty="0"/>
              <a:t> натолкнулся на движущее транспортное средство. К этому виду относятся также происшествия, при которых пешеходы пострадали от перевозимого транспортным средством груза или предмета (доски, контейнеры, трос и т.д.).</a:t>
            </a:r>
          </a:p>
        </p:txBody>
      </p:sp>
      <p:pic>
        <p:nvPicPr>
          <p:cNvPr id="11267" name="Picture 5" descr="BD21298_">
            <a:hlinkClick r:id="rId2" action="ppaction://hlinksldjump"/>
          </p:cNvPr>
          <p:cNvPicPr>
            <a:picLocks noChangeAspect="1" noChangeArrowheads="1"/>
          </p:cNvPicPr>
          <p:nvPr/>
        </p:nvPicPr>
        <p:blipFill>
          <a:blip r:embed="rId3"/>
          <a:srcRect/>
          <a:stretch>
            <a:fillRect/>
          </a:stretch>
        </p:blipFill>
        <p:spPr bwMode="auto">
          <a:xfrm>
            <a:off x="4211638" y="6405563"/>
            <a:ext cx="719137" cy="452437"/>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7" presetClass="entr" presetSubtype="0" fill="hold" nodeType="clickEffect">
                                  <p:stCondLst>
                                    <p:cond delay="0"/>
                                  </p:stCondLst>
                                  <p:iterate type="lt">
                                    <p:tmPct val="50000"/>
                                  </p:iterate>
                                  <p:childTnLst>
                                    <p:set>
                                      <p:cBhvr>
                                        <p:cTn id="6" dur="1" fill="hold">
                                          <p:stCondLst>
                                            <p:cond delay="0"/>
                                          </p:stCondLst>
                                        </p:cTn>
                                        <p:tgtEl>
                                          <p:spTgt spid="59396">
                                            <p:txEl>
                                              <p:pRg st="2" end="2"/>
                                            </p:txEl>
                                          </p:spTgt>
                                        </p:tgtEl>
                                        <p:attrNameLst>
                                          <p:attrName>style.visibility</p:attrName>
                                        </p:attrNameLst>
                                      </p:cBhvr>
                                      <p:to>
                                        <p:strVal val="visible"/>
                                      </p:to>
                                    </p:set>
                                    <p:anim calcmode="discrete" valueType="clr">
                                      <p:cBhvr override="childStyle">
                                        <p:cTn id="7" dur="80"/>
                                        <p:tgtEl>
                                          <p:spTgt spid="59396">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59396">
                                            <p:txEl>
                                              <p:pRg st="2" end="2"/>
                                            </p:txEl>
                                          </p:spTgt>
                                        </p:tgtEl>
                                        <p:attrNameLst>
                                          <p:attrName>fillcolor</p:attrName>
                                        </p:attrNameLst>
                                      </p:cBhvr>
                                      <p:tavLst>
                                        <p:tav tm="0">
                                          <p:val>
                                            <p:clrVal>
                                              <a:schemeClr val="accent2"/>
                                            </p:clrVal>
                                          </p:val>
                                        </p:tav>
                                        <p:tav tm="50000">
                                          <p:val>
                                            <p:clrVal>
                                              <a:schemeClr val="hlink"/>
                                            </p:clrVal>
                                          </p:val>
                                        </p:tav>
                                      </p:tavLst>
                                    </p:anim>
                                    <p:set>
                                      <p:cBhvr>
                                        <p:cTn id="9" dur="80"/>
                                        <p:tgtEl>
                                          <p:spTgt spid="59396">
                                            <p:txEl>
                                              <p:pRg st="2" end="2"/>
                                            </p:txEl>
                                          </p:spTgt>
                                        </p:tgtEl>
                                        <p:attrNameLst>
                                          <p:attrName>fill.type</p:attrName>
                                        </p:attrNameLst>
                                      </p:cBhvr>
                                      <p:to>
                                        <p:strVal val="solid"/>
                                      </p:to>
                                    </p:set>
                                  </p:childTnLst>
                                </p:cTn>
                              </p:par>
                              <p:par>
                                <p:cTn id="10" presetID="27" presetClass="entr" presetSubtype="0" fill="hold" nodeType="withEffect">
                                  <p:stCondLst>
                                    <p:cond delay="0"/>
                                  </p:stCondLst>
                                  <p:iterate type="lt">
                                    <p:tmPct val="50000"/>
                                  </p:iterate>
                                  <p:childTnLst>
                                    <p:set>
                                      <p:cBhvr>
                                        <p:cTn id="11" dur="1" fill="hold">
                                          <p:stCondLst>
                                            <p:cond delay="0"/>
                                          </p:stCondLst>
                                        </p:cTn>
                                        <p:tgtEl>
                                          <p:spTgt spid="59396">
                                            <p:txEl>
                                              <p:pRg st="3" end="3"/>
                                            </p:txEl>
                                          </p:spTgt>
                                        </p:tgtEl>
                                        <p:attrNameLst>
                                          <p:attrName>style.visibility</p:attrName>
                                        </p:attrNameLst>
                                      </p:cBhvr>
                                      <p:to>
                                        <p:strVal val="visible"/>
                                      </p:to>
                                    </p:set>
                                    <p:anim calcmode="discrete" valueType="clr">
                                      <p:cBhvr override="childStyle">
                                        <p:cTn id="12" dur="80"/>
                                        <p:tgtEl>
                                          <p:spTgt spid="59396">
                                            <p:txEl>
                                              <p:pRg st="3" end="3"/>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3" dur="80"/>
                                        <p:tgtEl>
                                          <p:spTgt spid="59396">
                                            <p:txEl>
                                              <p:pRg st="3" end="3"/>
                                            </p:txEl>
                                          </p:spTgt>
                                        </p:tgtEl>
                                        <p:attrNameLst>
                                          <p:attrName>fillcolor</p:attrName>
                                        </p:attrNameLst>
                                      </p:cBhvr>
                                      <p:tavLst>
                                        <p:tav tm="0">
                                          <p:val>
                                            <p:clrVal>
                                              <a:schemeClr val="accent2"/>
                                            </p:clrVal>
                                          </p:val>
                                        </p:tav>
                                        <p:tav tm="50000">
                                          <p:val>
                                            <p:clrVal>
                                              <a:schemeClr val="hlink"/>
                                            </p:clrVal>
                                          </p:val>
                                        </p:tav>
                                      </p:tavLst>
                                    </p:anim>
                                    <p:set>
                                      <p:cBhvr>
                                        <p:cTn id="14" dur="80"/>
                                        <p:tgtEl>
                                          <p:spTgt spid="59396">
                                            <p:txEl>
                                              <p:pRg st="3" end="3"/>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20" name="Rectangle 4"/>
          <p:cNvSpPr>
            <a:spLocks noChangeArrowheads="1"/>
          </p:cNvSpPr>
          <p:nvPr/>
        </p:nvSpPr>
        <p:spPr bwMode="auto">
          <a:xfrm>
            <a:off x="250825" y="2135545"/>
            <a:ext cx="8713788" cy="2585323"/>
          </a:xfrm>
          <a:prstGeom prst="rect">
            <a:avLst/>
          </a:prstGeom>
          <a:noFill/>
          <a:ln w="9525">
            <a:noFill/>
            <a:miter lim="800000"/>
            <a:headEnd/>
            <a:tailEnd/>
          </a:ln>
          <a:effectLst/>
        </p:spPr>
        <p:txBody>
          <a:bodyPr anchor="ctr">
            <a:spAutoFit/>
          </a:bodyPr>
          <a:lstStyle/>
          <a:p>
            <a:pPr lvl="2">
              <a:tabLst>
                <a:tab pos="1371600" algn="l"/>
              </a:tabLst>
            </a:pPr>
            <a:r>
              <a:rPr lang="ru-RU" sz="3200" b="1" dirty="0">
                <a:solidFill>
                  <a:srgbClr val="FF0000"/>
                </a:solidFill>
              </a:rPr>
              <a:t>Наезд на велосипедиста –</a:t>
            </a:r>
            <a:r>
              <a:rPr lang="ru-RU" dirty="0">
                <a:solidFill>
                  <a:srgbClr val="FF0000"/>
                </a:solidFill>
              </a:rPr>
              <a:t> </a:t>
            </a:r>
          </a:p>
          <a:p>
            <a:pPr lvl="2">
              <a:tabLst>
                <a:tab pos="1371600" algn="l"/>
              </a:tabLst>
            </a:pPr>
            <a:endParaRPr lang="ru-RU" dirty="0">
              <a:solidFill>
                <a:srgbClr val="FF0000"/>
              </a:solidFill>
            </a:endParaRPr>
          </a:p>
          <a:p>
            <a:pPr lvl="2">
              <a:tabLst>
                <a:tab pos="1371600" algn="l"/>
              </a:tabLst>
            </a:pPr>
            <a:r>
              <a:rPr lang="ru-RU" sz="2800" dirty="0"/>
              <a:t>происшествие, при котором транспортное средство наехало на велосипедиста или он сам натолкнулся на движущееся транспортное средство</a:t>
            </a:r>
            <a:r>
              <a:rPr lang="ru-RU" dirty="0"/>
              <a:t>.</a:t>
            </a:r>
          </a:p>
        </p:txBody>
      </p:sp>
      <p:pic>
        <p:nvPicPr>
          <p:cNvPr id="12291" name="Picture 5" descr="BD21298_">
            <a:hlinkClick r:id="rId2" action="ppaction://hlinksldjump"/>
          </p:cNvPr>
          <p:cNvPicPr>
            <a:picLocks noChangeAspect="1" noChangeArrowheads="1"/>
          </p:cNvPicPr>
          <p:nvPr/>
        </p:nvPicPr>
        <p:blipFill>
          <a:blip r:embed="rId3"/>
          <a:srcRect/>
          <a:stretch>
            <a:fillRect/>
          </a:stretch>
        </p:blipFill>
        <p:spPr bwMode="auto">
          <a:xfrm>
            <a:off x="3708400" y="6237288"/>
            <a:ext cx="719138" cy="452437"/>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nodeType="clickEffect">
                                  <p:stCondLst>
                                    <p:cond delay="0"/>
                                  </p:stCondLst>
                                  <p:childTnLst>
                                    <p:set>
                                      <p:cBhvr>
                                        <p:cTn id="6" dur="1" fill="hold">
                                          <p:stCondLst>
                                            <p:cond delay="0"/>
                                          </p:stCondLst>
                                        </p:cTn>
                                        <p:tgtEl>
                                          <p:spTgt spid="60420">
                                            <p:txEl>
                                              <p:pRg st="2" end="2"/>
                                            </p:txEl>
                                          </p:spTgt>
                                        </p:tgtEl>
                                        <p:attrNameLst>
                                          <p:attrName>style.visibility</p:attrName>
                                        </p:attrNameLst>
                                      </p:cBhvr>
                                      <p:to>
                                        <p:strVal val="visible"/>
                                      </p:to>
                                    </p:set>
                                    <p:anim calcmode="lin" valueType="num">
                                      <p:cBhvr>
                                        <p:cTn id="7" dur="1000" fill="hold"/>
                                        <p:tgtEl>
                                          <p:spTgt spid="60420">
                                            <p:txEl>
                                              <p:pRg st="2" end="2"/>
                                            </p:txEl>
                                          </p:spTgt>
                                        </p:tgtEl>
                                        <p:attrNameLst>
                                          <p:attrName>ppt_x</p:attrName>
                                        </p:attrNameLst>
                                      </p:cBhvr>
                                      <p:tavLst>
                                        <p:tav tm="0">
                                          <p:val>
                                            <p:strVal val="#ppt_x-.2"/>
                                          </p:val>
                                        </p:tav>
                                        <p:tav tm="100000">
                                          <p:val>
                                            <p:strVal val="#ppt_x"/>
                                          </p:val>
                                        </p:tav>
                                      </p:tavLst>
                                    </p:anim>
                                    <p:anim calcmode="lin" valueType="num">
                                      <p:cBhvr>
                                        <p:cTn id="8" dur="1000" fill="hold"/>
                                        <p:tgtEl>
                                          <p:spTgt spid="60420">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6042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4" name="Rectangle 4"/>
          <p:cNvSpPr>
            <a:spLocks noChangeArrowheads="1"/>
          </p:cNvSpPr>
          <p:nvPr/>
        </p:nvSpPr>
        <p:spPr bwMode="auto">
          <a:xfrm>
            <a:off x="395288" y="1276946"/>
            <a:ext cx="8569325" cy="4308872"/>
          </a:xfrm>
          <a:prstGeom prst="rect">
            <a:avLst/>
          </a:prstGeom>
          <a:noFill/>
          <a:ln w="9525">
            <a:noFill/>
            <a:miter lim="800000"/>
            <a:headEnd/>
            <a:tailEnd/>
          </a:ln>
          <a:effectLst/>
        </p:spPr>
        <p:txBody>
          <a:bodyPr anchor="ctr">
            <a:spAutoFit/>
          </a:bodyPr>
          <a:lstStyle/>
          <a:p>
            <a:pPr lvl="2">
              <a:tabLst>
                <a:tab pos="1371600" algn="l"/>
              </a:tabLst>
            </a:pPr>
            <a:r>
              <a:rPr lang="ru-RU" sz="3200" b="1" dirty="0">
                <a:solidFill>
                  <a:srgbClr val="FF0000"/>
                </a:solidFill>
              </a:rPr>
              <a:t>Наезд на гужевой транспорт –</a:t>
            </a:r>
          </a:p>
          <a:p>
            <a:pPr lvl="2">
              <a:tabLst>
                <a:tab pos="1371600" algn="l"/>
              </a:tabLst>
            </a:pPr>
            <a:r>
              <a:rPr lang="ru-RU" dirty="0">
                <a:solidFill>
                  <a:srgbClr val="FF0000"/>
                </a:solidFill>
              </a:rPr>
              <a:t> </a:t>
            </a:r>
          </a:p>
          <a:p>
            <a:pPr marL="361950" lvl="2">
              <a:tabLst>
                <a:tab pos="1371600" algn="l"/>
              </a:tabLst>
            </a:pPr>
            <a:r>
              <a:rPr lang="ru-RU" sz="2800" dirty="0"/>
              <a:t>происшествие, при котором транспортное средство наехало на упряжных животных, а также на повозки, транспортируемые этими животными, либо упряжные животные, или повозки, транспортируемые этими животными, ударились о движущееся транспортное средство. К этому же виду относится наезд на животное.</a:t>
            </a:r>
          </a:p>
        </p:txBody>
      </p:sp>
      <p:pic>
        <p:nvPicPr>
          <p:cNvPr id="61445" name="Picture 5" descr="BD21298_">
            <a:hlinkClick r:id="rId3" action="ppaction://hlinksldjump"/>
          </p:cNvPr>
          <p:cNvPicPr>
            <a:picLocks noChangeAspect="1" noChangeArrowheads="1"/>
          </p:cNvPicPr>
          <p:nvPr/>
        </p:nvPicPr>
        <p:blipFill>
          <a:blip r:embed="rId4"/>
          <a:srcRect/>
          <a:stretch>
            <a:fillRect/>
          </a:stretch>
        </p:blipFill>
        <p:spPr bwMode="auto">
          <a:xfrm>
            <a:off x="3708400" y="6237288"/>
            <a:ext cx="719138" cy="452437"/>
          </a:xfrm>
          <a:prstGeom prst="rect">
            <a:avLst/>
          </a:prstGeom>
          <a:noFill/>
          <a:ln w="9525">
            <a:noFill/>
            <a:miter lim="800000"/>
            <a:headEnd/>
            <a:tailEnd/>
          </a:ln>
        </p:spPr>
      </p:pic>
    </p:spTree>
  </p:cSld>
  <p:clrMapOvr>
    <a:masterClrMapping/>
  </p:clrMapOvr>
  <p:transition>
    <p:zoom/>
    <p:sndAc>
      <p:stSnd>
        <p:snd r:embed="rId2" name="voltage.wav"/>
      </p:stSnd>
    </p:sndAc>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6" fill="hold" nodeType="clickEffect">
                                  <p:stCondLst>
                                    <p:cond delay="0"/>
                                  </p:stCondLst>
                                  <p:childTnLst>
                                    <p:set>
                                      <p:cBhvr>
                                        <p:cTn id="6" dur="1" fill="hold">
                                          <p:stCondLst>
                                            <p:cond delay="0"/>
                                          </p:stCondLst>
                                        </p:cTn>
                                        <p:tgtEl>
                                          <p:spTgt spid="61444">
                                            <p:txEl>
                                              <p:pRg st="2" end="2"/>
                                            </p:txEl>
                                          </p:spTgt>
                                        </p:tgtEl>
                                        <p:attrNameLst>
                                          <p:attrName>style.visibility</p:attrName>
                                        </p:attrNameLst>
                                      </p:cBhvr>
                                      <p:to>
                                        <p:strVal val="visible"/>
                                      </p:to>
                                    </p:set>
                                    <p:animEffect transition="in" filter="barn(inHorizontal)">
                                      <p:cBhvr>
                                        <p:cTn id="7" dur="500"/>
                                        <p:tgtEl>
                                          <p:spTgt spid="61444">
                                            <p:txEl>
                                              <p:pRg st="2" end="2"/>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xit" presetSubtype="10" fill="hold" nodeType="clickEffect">
                                  <p:stCondLst>
                                    <p:cond delay="0"/>
                                  </p:stCondLst>
                                  <p:childTnLst>
                                    <p:animEffect transition="out" filter="checkerboard(across)">
                                      <p:cBhvr>
                                        <p:cTn id="11" dur="500"/>
                                        <p:tgtEl>
                                          <p:spTgt spid="61445"/>
                                        </p:tgtEl>
                                      </p:cBhvr>
                                    </p:animEffect>
                                    <p:set>
                                      <p:cBhvr>
                                        <p:cTn id="12" dur="1" fill="hold">
                                          <p:stCondLst>
                                            <p:cond delay="499"/>
                                          </p:stCondLst>
                                        </p:cTn>
                                        <p:tgtEl>
                                          <p:spTgt spid="6144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8" name="Rectangle 4"/>
          <p:cNvSpPr>
            <a:spLocks noChangeArrowheads="1"/>
          </p:cNvSpPr>
          <p:nvPr/>
        </p:nvSpPr>
        <p:spPr bwMode="auto">
          <a:xfrm>
            <a:off x="107504" y="692696"/>
            <a:ext cx="8424863" cy="4849813"/>
          </a:xfrm>
          <a:prstGeom prst="rect">
            <a:avLst/>
          </a:prstGeom>
          <a:noFill/>
          <a:ln w="9525">
            <a:noFill/>
            <a:miter lim="800000"/>
            <a:headEnd/>
            <a:tailEnd/>
          </a:ln>
          <a:effectLst/>
        </p:spPr>
        <p:txBody>
          <a:bodyPr anchor="ctr">
            <a:spAutoFit/>
          </a:bodyPr>
          <a:lstStyle/>
          <a:p>
            <a:pPr lvl="2">
              <a:tabLst>
                <a:tab pos="1371600" algn="l"/>
              </a:tabLst>
            </a:pPr>
            <a:r>
              <a:rPr lang="ru-RU" sz="3200" b="1" dirty="0">
                <a:solidFill>
                  <a:srgbClr val="FF0000"/>
                </a:solidFill>
              </a:rPr>
              <a:t>Иной вид ДТП – </a:t>
            </a:r>
          </a:p>
          <a:p>
            <a:pPr lvl="2">
              <a:tabLst>
                <a:tab pos="1371600" algn="l"/>
              </a:tabLst>
            </a:pPr>
            <a:r>
              <a:rPr lang="ru-RU" sz="2800" dirty="0"/>
              <a:t>происшествие, не относящееся к указанным выше видам. Сюда относятся падение перевозимого груза или отброшенного колесом транспортного средства предмета на человека, животное или другое транспортное средство, наезд на лиц, не являющихся участником дорожного движения, наезд на внезапно появившееся препятствие (упавший груз, отделившееся колесо и пр.) и др.</a:t>
            </a:r>
          </a:p>
        </p:txBody>
      </p:sp>
      <p:pic>
        <p:nvPicPr>
          <p:cNvPr id="62469" name="Picture 5" descr="BD21298_">
            <a:hlinkClick r:id="rId2" action="ppaction://hlinksldjump"/>
          </p:cNvPr>
          <p:cNvPicPr>
            <a:picLocks noChangeAspect="1" noChangeArrowheads="1"/>
          </p:cNvPicPr>
          <p:nvPr/>
        </p:nvPicPr>
        <p:blipFill>
          <a:blip r:embed="rId3"/>
          <a:srcRect/>
          <a:stretch>
            <a:fillRect/>
          </a:stretch>
        </p:blipFill>
        <p:spPr bwMode="auto">
          <a:xfrm>
            <a:off x="3708400" y="6237288"/>
            <a:ext cx="719138" cy="452437"/>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8" presetClass="entr" presetSubtype="0" accel="100000" fill="hold" nodeType="clickEffect">
                                  <p:stCondLst>
                                    <p:cond delay="0"/>
                                  </p:stCondLst>
                                  <p:childTnLst>
                                    <p:set>
                                      <p:cBhvr>
                                        <p:cTn id="6" dur="1" fill="hold">
                                          <p:stCondLst>
                                            <p:cond delay="0"/>
                                          </p:stCondLst>
                                        </p:cTn>
                                        <p:tgtEl>
                                          <p:spTgt spid="62468">
                                            <p:txEl>
                                              <p:pRg st="1" end="1"/>
                                            </p:txEl>
                                          </p:spTgt>
                                        </p:tgtEl>
                                        <p:attrNameLst>
                                          <p:attrName>style.visibility</p:attrName>
                                        </p:attrNameLst>
                                      </p:cBhvr>
                                      <p:to>
                                        <p:strVal val="visible"/>
                                      </p:to>
                                    </p:set>
                                    <p:anim calcmode="lin" valueType="num">
                                      <p:cBhvr>
                                        <p:cTn id="7" dur="500" fill="hold"/>
                                        <p:tgtEl>
                                          <p:spTgt spid="62468">
                                            <p:txEl>
                                              <p:pRg st="1" end="1"/>
                                            </p:txEl>
                                          </p:spTgt>
                                        </p:tgtEl>
                                        <p:attrNameLst>
                                          <p:attrName>ppt_w</p:attrName>
                                        </p:attrNameLst>
                                      </p:cBhvr>
                                      <p:tavLst>
                                        <p:tav tm="0">
                                          <p:val>
                                            <p:strVal val="#ppt_w*2.5"/>
                                          </p:val>
                                        </p:tav>
                                        <p:tav tm="100000">
                                          <p:val>
                                            <p:strVal val="#ppt_w"/>
                                          </p:val>
                                        </p:tav>
                                      </p:tavLst>
                                    </p:anim>
                                    <p:anim calcmode="lin" valueType="num">
                                      <p:cBhvr>
                                        <p:cTn id="8" dur="500" fill="hold"/>
                                        <p:tgtEl>
                                          <p:spTgt spid="62468">
                                            <p:txEl>
                                              <p:pRg st="1" end="1"/>
                                            </p:txEl>
                                          </p:spTgt>
                                        </p:tgtEl>
                                        <p:attrNameLst>
                                          <p:attrName>ppt_h</p:attrName>
                                        </p:attrNameLst>
                                      </p:cBhvr>
                                      <p:tavLst>
                                        <p:tav tm="0">
                                          <p:val>
                                            <p:strVal val="#ppt_h*0.01"/>
                                          </p:val>
                                        </p:tav>
                                        <p:tav tm="100000">
                                          <p:val>
                                            <p:strVal val="#ppt_h"/>
                                          </p:val>
                                        </p:tav>
                                      </p:tavLst>
                                    </p:anim>
                                    <p:anim calcmode="lin" valueType="num">
                                      <p:cBhvr>
                                        <p:cTn id="9" dur="500" fill="hold"/>
                                        <p:tgtEl>
                                          <p:spTgt spid="62468">
                                            <p:txEl>
                                              <p:pRg st="1" end="1"/>
                                            </p:txEl>
                                          </p:spTgt>
                                        </p:tgtEl>
                                        <p:attrNameLst>
                                          <p:attrName>ppt_x</p:attrName>
                                        </p:attrNameLst>
                                      </p:cBhvr>
                                      <p:tavLst>
                                        <p:tav tm="0">
                                          <p:val>
                                            <p:strVal val="#ppt_x"/>
                                          </p:val>
                                        </p:tav>
                                        <p:tav tm="100000">
                                          <p:val>
                                            <p:strVal val="#ppt_x"/>
                                          </p:val>
                                        </p:tav>
                                      </p:tavLst>
                                    </p:anim>
                                    <p:anim calcmode="lin" valueType="num">
                                      <p:cBhvr>
                                        <p:cTn id="10" dur="500" fill="hold"/>
                                        <p:tgtEl>
                                          <p:spTgt spid="62468">
                                            <p:txEl>
                                              <p:pRg st="1" end="1"/>
                                            </p:txEl>
                                          </p:spTgt>
                                        </p:tgtEl>
                                        <p:attrNameLst>
                                          <p:attrName>ppt_y</p:attrName>
                                        </p:attrNameLst>
                                      </p:cBhvr>
                                      <p:tavLst>
                                        <p:tav tm="0">
                                          <p:val>
                                            <p:strVal val="#ppt_h+1"/>
                                          </p:val>
                                        </p:tav>
                                        <p:tav tm="100000">
                                          <p:val>
                                            <p:strVal val="#ppt_y"/>
                                          </p:val>
                                        </p:tav>
                                      </p:tavLst>
                                    </p:anim>
                                    <p:animEffect transition="in" filter="fade">
                                      <p:cBhvr>
                                        <p:cTn id="11" dur="500"/>
                                        <p:tgtEl>
                                          <p:spTgt spid="62468">
                                            <p:txEl>
                                              <p:pRg st="1" end="1"/>
                                            </p:txEl>
                                          </p:spTgt>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5" presetClass="exit" presetSubtype="10" fill="hold" nodeType="clickEffect">
                                  <p:stCondLst>
                                    <p:cond delay="0"/>
                                  </p:stCondLst>
                                  <p:childTnLst>
                                    <p:animEffect transition="out" filter="checkerboard(across)">
                                      <p:cBhvr>
                                        <p:cTn id="15" dur="500"/>
                                        <p:tgtEl>
                                          <p:spTgt spid="62469"/>
                                        </p:tgtEl>
                                      </p:cBhvr>
                                    </p:animEffect>
                                    <p:set>
                                      <p:cBhvr>
                                        <p:cTn id="16" dur="1" fill="hold">
                                          <p:stCondLst>
                                            <p:cond delay="499"/>
                                          </p:stCondLst>
                                        </p:cTn>
                                        <p:tgtEl>
                                          <p:spTgt spid="6246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CC3BEF64-C690-4268-A85D-4E225536DC9B}"/>
              </a:ext>
            </a:extLst>
          </p:cNvPr>
          <p:cNvSpPr/>
          <p:nvPr/>
        </p:nvSpPr>
        <p:spPr>
          <a:xfrm>
            <a:off x="539552" y="31829"/>
            <a:ext cx="8280920" cy="1384995"/>
          </a:xfrm>
          <a:prstGeom prst="rect">
            <a:avLst/>
          </a:prstGeom>
        </p:spPr>
        <p:txBody>
          <a:bodyPr wrap="square">
            <a:spAutoFit/>
          </a:bodyPr>
          <a:lstStyle/>
          <a:p>
            <a:r>
              <a:rPr lang="ru-RU" sz="2800" dirty="0">
                <a:latin typeface="MCW XX Regular"/>
              </a:rPr>
              <a:t>С какого возраста можно учиться в автошколе? Как сдать экзамен на права? Какие документы нужны, чтобы получить водительское удостоверение?</a:t>
            </a:r>
            <a:endParaRPr lang="ru-RU" sz="2800" dirty="0"/>
          </a:p>
        </p:txBody>
      </p:sp>
      <p:pic>
        <p:nvPicPr>
          <p:cNvPr id="3" name="Рисунок 2">
            <a:extLst>
              <a:ext uri="{FF2B5EF4-FFF2-40B4-BE49-F238E27FC236}">
                <a16:creationId xmlns:a16="http://schemas.microsoft.com/office/drawing/2014/main" id="{9E5EDBA9-E093-452E-80FE-F08CDCE860CE}"/>
              </a:ext>
            </a:extLst>
          </p:cNvPr>
          <p:cNvPicPr>
            <a:picLocks noChangeAspect="1"/>
          </p:cNvPicPr>
          <p:nvPr/>
        </p:nvPicPr>
        <p:blipFill rotWithShape="1">
          <a:blip r:embed="rId2"/>
          <a:srcRect l="9051" r="12201"/>
          <a:stretch/>
        </p:blipFill>
        <p:spPr>
          <a:xfrm>
            <a:off x="2015716" y="1700808"/>
            <a:ext cx="5112568" cy="4820488"/>
          </a:xfrm>
          <a:prstGeom prst="rect">
            <a:avLst/>
          </a:prstGeom>
        </p:spPr>
      </p:pic>
    </p:spTree>
    <p:extLst>
      <p:ext uri="{BB962C8B-B14F-4D97-AF65-F5344CB8AC3E}">
        <p14:creationId xmlns:p14="http://schemas.microsoft.com/office/powerpoint/2010/main" val="29767536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EC639A66-B673-4A0B-8567-0749CAB723B3}"/>
              </a:ext>
            </a:extLst>
          </p:cNvPr>
          <p:cNvSpPr/>
          <p:nvPr/>
        </p:nvSpPr>
        <p:spPr>
          <a:xfrm>
            <a:off x="323528" y="404664"/>
            <a:ext cx="8748464" cy="5838393"/>
          </a:xfrm>
          <a:prstGeom prst="rect">
            <a:avLst/>
          </a:prstGeom>
        </p:spPr>
        <p:txBody>
          <a:bodyPr wrap="square">
            <a:spAutoFit/>
          </a:bodyPr>
          <a:lstStyle/>
          <a:p>
            <a:pPr>
              <a:lnSpc>
                <a:spcPct val="107000"/>
              </a:lnSpc>
              <a:spcAft>
                <a:spcPts val="0"/>
              </a:spcAft>
            </a:pPr>
            <a:r>
              <a:rPr lang="ru-RU" sz="1400" b="1" dirty="0">
                <a:latin typeface="Arial" panose="020B0604020202020204" pitchFamily="34" charset="0"/>
                <a:ea typeface="Times New Roman" panose="02020603050405020304" pitchFamily="18" charset="0"/>
                <a:cs typeface="Arial" panose="020B0604020202020204" pitchFamily="34" charset="0"/>
              </a:rPr>
              <a:t>Выберите, права какой категории вы хотите получить</a:t>
            </a:r>
            <a:endParaRPr lang="ru-RU" sz="1400" b="1" dirty="0">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0"/>
              </a:spcAft>
            </a:pPr>
            <a:r>
              <a:rPr lang="ru-RU" sz="1400" b="1" dirty="0">
                <a:latin typeface="Arial" panose="020B0604020202020204" pitchFamily="34" charset="0"/>
                <a:ea typeface="Times New Roman" panose="02020603050405020304" pitchFamily="18" charset="0"/>
                <a:cs typeface="Arial" panose="020B0604020202020204" pitchFamily="34" charset="0"/>
              </a:rPr>
              <a:t>В России действуют 10 категорий водительских прав и шесть подкатегорий:</a:t>
            </a:r>
            <a:endParaRPr lang="ru-RU" sz="1400" b="1" dirty="0">
              <a:latin typeface="Arial" panose="020B0604020202020204" pitchFamily="34" charset="0"/>
              <a:ea typeface="Calibri" panose="020F0502020204030204" pitchFamily="34" charset="0"/>
              <a:cs typeface="Arial" panose="020B0604020202020204" pitchFamily="34" charset="0"/>
            </a:endParaRPr>
          </a:p>
          <a:p>
            <a:pPr algn="just">
              <a:lnSpc>
                <a:spcPct val="107000"/>
              </a:lnSpc>
              <a:spcAft>
                <a:spcPts val="0"/>
              </a:spcAft>
            </a:pPr>
            <a:br>
              <a:rPr lang="ru-RU" sz="1400" dirty="0">
                <a:latin typeface="Arial" panose="020B0604020202020204" pitchFamily="34" charset="0"/>
                <a:ea typeface="Times New Roman" panose="02020603050405020304" pitchFamily="18" charset="0"/>
                <a:cs typeface="Arial" panose="020B0604020202020204" pitchFamily="34" charset="0"/>
              </a:rPr>
            </a:br>
            <a:r>
              <a:rPr lang="ru-RU" sz="1400" b="1" dirty="0">
                <a:latin typeface="Arial" panose="020B0604020202020204" pitchFamily="34" charset="0"/>
                <a:ea typeface="Times New Roman" panose="02020603050405020304" pitchFamily="18" charset="0"/>
                <a:cs typeface="Arial" panose="020B0604020202020204" pitchFamily="34" charset="0"/>
              </a:rPr>
              <a:t>А</a:t>
            </a:r>
            <a:r>
              <a:rPr lang="ru-RU" sz="1400" dirty="0">
                <a:latin typeface="Arial" panose="020B0604020202020204" pitchFamily="34" charset="0"/>
                <a:ea typeface="Times New Roman" panose="02020603050405020304" pitchFamily="18" charset="0"/>
                <a:cs typeface="Arial" panose="020B0604020202020204" pitchFamily="34" charset="0"/>
              </a:rPr>
              <a:t> — мотоциклы. В категорию входит одна подкатегория;</a:t>
            </a:r>
            <a:endParaRPr lang="ru-RU" sz="1400" dirty="0">
              <a:latin typeface="Arial" panose="020B0604020202020204" pitchFamily="34" charset="0"/>
              <a:ea typeface="Calibri" panose="020F0502020204030204" pitchFamily="34" charset="0"/>
              <a:cs typeface="Arial" panose="020B0604020202020204" pitchFamily="34" charset="0"/>
            </a:endParaRPr>
          </a:p>
          <a:p>
            <a:pPr algn="just">
              <a:lnSpc>
                <a:spcPct val="107000"/>
              </a:lnSpc>
              <a:spcAft>
                <a:spcPts val="0"/>
              </a:spcAft>
            </a:pPr>
            <a:r>
              <a:rPr lang="ru-RU" sz="1400" b="1" dirty="0">
                <a:latin typeface="Arial" panose="020B0604020202020204" pitchFamily="34" charset="0"/>
                <a:ea typeface="Times New Roman" panose="02020603050405020304" pitchFamily="18" charset="0"/>
                <a:cs typeface="Arial" panose="020B0604020202020204" pitchFamily="34" charset="0"/>
              </a:rPr>
              <a:t>B</a:t>
            </a:r>
            <a:r>
              <a:rPr lang="ru-RU" sz="1400" dirty="0">
                <a:latin typeface="Arial" panose="020B0604020202020204" pitchFamily="34" charset="0"/>
                <a:ea typeface="Times New Roman" panose="02020603050405020304" pitchFamily="18" charset="0"/>
                <a:cs typeface="Arial" panose="020B0604020202020204" pitchFamily="34" charset="0"/>
              </a:rPr>
              <a:t> — автомобили, разрешенная максимальная масса которых не превышает 3,5 тонны и число </a:t>
            </a:r>
            <a:endParaRPr lang="ru-RU" sz="1400" dirty="0">
              <a:latin typeface="Arial" panose="020B0604020202020204" pitchFamily="34" charset="0"/>
              <a:ea typeface="Calibri" panose="020F0502020204030204" pitchFamily="34" charset="0"/>
              <a:cs typeface="Arial" panose="020B0604020202020204" pitchFamily="34" charset="0"/>
            </a:endParaRPr>
          </a:p>
          <a:p>
            <a:pPr algn="just">
              <a:lnSpc>
                <a:spcPct val="107000"/>
              </a:lnSpc>
              <a:spcAft>
                <a:spcPts val="0"/>
              </a:spcAft>
            </a:pPr>
            <a:r>
              <a:rPr lang="ru-RU" sz="1400" dirty="0">
                <a:latin typeface="Arial" panose="020B0604020202020204" pitchFamily="34" charset="0"/>
                <a:ea typeface="Times New Roman" panose="02020603050405020304" pitchFamily="18" charset="0"/>
                <a:cs typeface="Arial" panose="020B0604020202020204" pitchFamily="34" charset="0"/>
              </a:rPr>
              <a:t>сидячих мест которых, помимо сиденья водителя, не превышает 8. В категорию входит одна подкатегория;</a:t>
            </a:r>
            <a:endParaRPr lang="ru-RU" sz="1400" dirty="0">
              <a:latin typeface="Arial" panose="020B0604020202020204" pitchFamily="34" charset="0"/>
              <a:ea typeface="Calibri" panose="020F0502020204030204" pitchFamily="34" charset="0"/>
              <a:cs typeface="Arial" panose="020B0604020202020204" pitchFamily="34" charset="0"/>
            </a:endParaRPr>
          </a:p>
          <a:p>
            <a:pPr algn="just">
              <a:lnSpc>
                <a:spcPct val="107000"/>
              </a:lnSpc>
              <a:spcAft>
                <a:spcPts val="0"/>
              </a:spcAft>
            </a:pPr>
            <a:r>
              <a:rPr lang="ru-RU" sz="1400" b="1" dirty="0">
                <a:latin typeface="Arial" panose="020B0604020202020204" pitchFamily="34" charset="0"/>
                <a:ea typeface="Times New Roman" panose="02020603050405020304" pitchFamily="18" charset="0"/>
                <a:cs typeface="Arial" panose="020B0604020202020204" pitchFamily="34" charset="0"/>
              </a:rPr>
              <a:t>BE</a:t>
            </a:r>
            <a:r>
              <a:rPr lang="ru-RU" sz="1400" dirty="0">
                <a:latin typeface="Arial" panose="020B0604020202020204" pitchFamily="34" charset="0"/>
                <a:ea typeface="Times New Roman" panose="02020603050405020304" pitchFamily="18" charset="0"/>
                <a:cs typeface="Arial" panose="020B0604020202020204" pitchFamily="34" charset="0"/>
              </a:rPr>
              <a:t> — автомобиль категории В, сцепленный с прицепом, разрешенная масса которого превышает</a:t>
            </a:r>
            <a:endParaRPr lang="ru-RU" sz="1400" dirty="0">
              <a:latin typeface="Arial" panose="020B0604020202020204" pitchFamily="34" charset="0"/>
              <a:ea typeface="Calibri" panose="020F0502020204030204" pitchFamily="34" charset="0"/>
              <a:cs typeface="Arial" panose="020B0604020202020204" pitchFamily="34" charset="0"/>
            </a:endParaRPr>
          </a:p>
          <a:p>
            <a:pPr algn="just">
              <a:lnSpc>
                <a:spcPct val="107000"/>
              </a:lnSpc>
              <a:spcAft>
                <a:spcPts val="0"/>
              </a:spcAft>
            </a:pPr>
            <a:r>
              <a:rPr lang="ru-RU" sz="1400" dirty="0">
                <a:latin typeface="Arial" panose="020B0604020202020204" pitchFamily="34" charset="0"/>
                <a:ea typeface="Times New Roman" panose="02020603050405020304" pitchFamily="18" charset="0"/>
                <a:cs typeface="Arial" panose="020B0604020202020204" pitchFamily="34" charset="0"/>
              </a:rPr>
              <a:t>750 килограммов и превышает массу автомобиля без нагрузки, а также автомобиль категории В,</a:t>
            </a:r>
            <a:endParaRPr lang="ru-RU" sz="1400" dirty="0">
              <a:latin typeface="Arial" panose="020B0604020202020204" pitchFamily="34" charset="0"/>
              <a:ea typeface="Calibri" panose="020F0502020204030204" pitchFamily="34" charset="0"/>
              <a:cs typeface="Arial" panose="020B0604020202020204" pitchFamily="34" charset="0"/>
            </a:endParaRPr>
          </a:p>
          <a:p>
            <a:pPr algn="just">
              <a:lnSpc>
                <a:spcPct val="107000"/>
              </a:lnSpc>
              <a:spcAft>
                <a:spcPts val="0"/>
              </a:spcAft>
            </a:pPr>
            <a:r>
              <a:rPr lang="ru-RU" sz="1400" dirty="0">
                <a:latin typeface="Arial" panose="020B0604020202020204" pitchFamily="34" charset="0"/>
                <a:ea typeface="Times New Roman" panose="02020603050405020304" pitchFamily="18" charset="0"/>
                <a:cs typeface="Arial" panose="020B0604020202020204" pitchFamily="34" charset="0"/>
              </a:rPr>
              <a:t> сцепленный с прицепом, разрешенная максимальная масса которого превышает 750 килограммов, а общая разрешенная максимальная масса такого состава превышает 3,5 тонны;</a:t>
            </a:r>
            <a:endParaRPr lang="ru-RU" sz="1400" dirty="0">
              <a:latin typeface="Arial" panose="020B0604020202020204" pitchFamily="34" charset="0"/>
              <a:ea typeface="Calibri" panose="020F0502020204030204" pitchFamily="34" charset="0"/>
              <a:cs typeface="Arial" panose="020B0604020202020204" pitchFamily="34" charset="0"/>
            </a:endParaRPr>
          </a:p>
          <a:p>
            <a:pPr algn="just">
              <a:lnSpc>
                <a:spcPct val="107000"/>
              </a:lnSpc>
              <a:spcAft>
                <a:spcPts val="0"/>
              </a:spcAft>
            </a:pPr>
            <a:r>
              <a:rPr lang="ru-RU" sz="1400" b="1" dirty="0">
                <a:latin typeface="Arial" panose="020B0604020202020204" pitchFamily="34" charset="0"/>
                <a:ea typeface="Times New Roman" panose="02020603050405020304" pitchFamily="18" charset="0"/>
                <a:cs typeface="Arial" panose="020B0604020202020204" pitchFamily="34" charset="0"/>
              </a:rPr>
              <a:t>C</a:t>
            </a:r>
            <a:r>
              <a:rPr lang="ru-RU" sz="1400" dirty="0">
                <a:latin typeface="Arial" panose="020B0604020202020204" pitchFamily="34" charset="0"/>
                <a:ea typeface="Times New Roman" panose="02020603050405020304" pitchFamily="18" charset="0"/>
                <a:cs typeface="Arial" panose="020B0604020202020204" pitchFamily="34" charset="0"/>
              </a:rPr>
              <a:t> — автомобили, за исключением автомобилей категории D, разрешенная максимальная масса</a:t>
            </a:r>
            <a:endParaRPr lang="ru-RU" sz="1400" dirty="0">
              <a:latin typeface="Arial" panose="020B0604020202020204" pitchFamily="34" charset="0"/>
              <a:ea typeface="Calibri" panose="020F0502020204030204" pitchFamily="34" charset="0"/>
              <a:cs typeface="Arial" panose="020B0604020202020204" pitchFamily="34" charset="0"/>
            </a:endParaRPr>
          </a:p>
          <a:p>
            <a:pPr algn="just">
              <a:lnSpc>
                <a:spcPct val="107000"/>
              </a:lnSpc>
              <a:spcAft>
                <a:spcPts val="0"/>
              </a:spcAft>
            </a:pPr>
            <a:r>
              <a:rPr lang="ru-RU" sz="1400" dirty="0">
                <a:latin typeface="Arial" panose="020B0604020202020204" pitchFamily="34" charset="0"/>
                <a:ea typeface="Times New Roman" panose="02020603050405020304" pitchFamily="18" charset="0"/>
                <a:cs typeface="Arial" panose="020B0604020202020204" pitchFamily="34" charset="0"/>
              </a:rPr>
              <a:t> которых превышает 3,5 тонны. В категорию входят две подкатегории;</a:t>
            </a:r>
            <a:endParaRPr lang="ru-RU" sz="1400" dirty="0">
              <a:latin typeface="Arial" panose="020B0604020202020204" pitchFamily="34" charset="0"/>
              <a:ea typeface="Calibri" panose="020F0502020204030204" pitchFamily="34" charset="0"/>
              <a:cs typeface="Arial" panose="020B0604020202020204" pitchFamily="34" charset="0"/>
            </a:endParaRPr>
          </a:p>
          <a:p>
            <a:pPr algn="just">
              <a:lnSpc>
                <a:spcPct val="107000"/>
              </a:lnSpc>
              <a:spcAft>
                <a:spcPts val="0"/>
              </a:spcAft>
            </a:pPr>
            <a:r>
              <a:rPr lang="ru-RU" sz="1400" b="1" dirty="0">
                <a:latin typeface="Arial" panose="020B0604020202020204" pitchFamily="34" charset="0"/>
                <a:ea typeface="Times New Roman" panose="02020603050405020304" pitchFamily="18" charset="0"/>
                <a:cs typeface="Arial" panose="020B0604020202020204" pitchFamily="34" charset="0"/>
              </a:rPr>
              <a:t>CE</a:t>
            </a:r>
            <a:r>
              <a:rPr lang="ru-RU" sz="1400" dirty="0">
                <a:latin typeface="Arial" panose="020B0604020202020204" pitchFamily="34" charset="0"/>
                <a:ea typeface="Times New Roman" panose="02020603050405020304" pitchFamily="18" charset="0"/>
                <a:cs typeface="Arial" panose="020B0604020202020204" pitchFamily="34" charset="0"/>
              </a:rPr>
              <a:t> — автомобиль категории C, сцепленный с прицепом, разрешенная масса которого превышает </a:t>
            </a:r>
            <a:endParaRPr lang="ru-RU" sz="1400" dirty="0">
              <a:latin typeface="Arial" panose="020B0604020202020204" pitchFamily="34" charset="0"/>
              <a:ea typeface="Calibri" panose="020F0502020204030204" pitchFamily="34" charset="0"/>
              <a:cs typeface="Arial" panose="020B0604020202020204" pitchFamily="34" charset="0"/>
            </a:endParaRPr>
          </a:p>
          <a:p>
            <a:pPr algn="just">
              <a:lnSpc>
                <a:spcPct val="107000"/>
              </a:lnSpc>
              <a:spcAft>
                <a:spcPts val="0"/>
              </a:spcAft>
            </a:pPr>
            <a:r>
              <a:rPr lang="ru-RU" sz="1400" dirty="0">
                <a:latin typeface="Arial" panose="020B0604020202020204" pitchFamily="34" charset="0"/>
                <a:ea typeface="Times New Roman" panose="02020603050405020304" pitchFamily="18" charset="0"/>
                <a:cs typeface="Arial" panose="020B0604020202020204" pitchFamily="34" charset="0"/>
              </a:rPr>
              <a:t>750 килограммов и превышает массу автомобиля без нагрузки, а также автомобиль категории C,</a:t>
            </a:r>
            <a:endParaRPr lang="ru-RU" sz="1400" dirty="0">
              <a:latin typeface="Arial" panose="020B0604020202020204" pitchFamily="34" charset="0"/>
              <a:ea typeface="Calibri" panose="020F0502020204030204" pitchFamily="34" charset="0"/>
              <a:cs typeface="Arial" panose="020B0604020202020204" pitchFamily="34" charset="0"/>
            </a:endParaRPr>
          </a:p>
          <a:p>
            <a:pPr algn="just">
              <a:lnSpc>
                <a:spcPct val="107000"/>
              </a:lnSpc>
              <a:spcAft>
                <a:spcPts val="0"/>
              </a:spcAft>
            </a:pPr>
            <a:r>
              <a:rPr lang="ru-RU" sz="1400" dirty="0">
                <a:latin typeface="Arial" panose="020B0604020202020204" pitchFamily="34" charset="0"/>
                <a:ea typeface="Times New Roman" panose="02020603050405020304" pitchFamily="18" charset="0"/>
                <a:cs typeface="Arial" panose="020B0604020202020204" pitchFamily="34" charset="0"/>
              </a:rPr>
              <a:t> сцепленный с прицепом, разрешенная максимальная масса которого превышает 750 килограммов, а общая разрешенная максимальная масса такого состава превышает 12 тонн;</a:t>
            </a:r>
            <a:endParaRPr lang="ru-RU" sz="1400" dirty="0">
              <a:latin typeface="Arial" panose="020B0604020202020204" pitchFamily="34" charset="0"/>
              <a:ea typeface="Calibri" panose="020F0502020204030204" pitchFamily="34" charset="0"/>
              <a:cs typeface="Arial" panose="020B0604020202020204" pitchFamily="34" charset="0"/>
            </a:endParaRPr>
          </a:p>
          <a:p>
            <a:pPr algn="just">
              <a:lnSpc>
                <a:spcPct val="107000"/>
              </a:lnSpc>
              <a:spcAft>
                <a:spcPts val="0"/>
              </a:spcAft>
            </a:pPr>
            <a:r>
              <a:rPr lang="ru-RU" sz="1400" b="1" dirty="0">
                <a:latin typeface="Arial" panose="020B0604020202020204" pitchFamily="34" charset="0"/>
                <a:ea typeface="Times New Roman" panose="02020603050405020304" pitchFamily="18" charset="0"/>
                <a:cs typeface="Arial" panose="020B0604020202020204" pitchFamily="34" charset="0"/>
              </a:rPr>
              <a:t>D</a:t>
            </a:r>
            <a:r>
              <a:rPr lang="ru-RU" sz="1400" dirty="0">
                <a:latin typeface="Arial" panose="020B0604020202020204" pitchFamily="34" charset="0"/>
                <a:ea typeface="Times New Roman" panose="02020603050405020304" pitchFamily="18" charset="0"/>
                <a:cs typeface="Arial" panose="020B0604020202020204" pitchFamily="34" charset="0"/>
              </a:rPr>
              <a:t> — автомобили, предназначенные для перевозки пассажиров и имеющие более 8 сидячих мест, </a:t>
            </a:r>
            <a:endParaRPr lang="ru-RU" sz="1400" dirty="0">
              <a:latin typeface="Arial" panose="020B0604020202020204" pitchFamily="34" charset="0"/>
              <a:ea typeface="Calibri" panose="020F0502020204030204" pitchFamily="34" charset="0"/>
              <a:cs typeface="Arial" panose="020B0604020202020204" pitchFamily="34" charset="0"/>
            </a:endParaRPr>
          </a:p>
          <a:p>
            <a:pPr algn="just">
              <a:lnSpc>
                <a:spcPct val="107000"/>
              </a:lnSpc>
              <a:spcAft>
                <a:spcPts val="0"/>
              </a:spcAft>
            </a:pPr>
            <a:r>
              <a:rPr lang="ru-RU" sz="1400" dirty="0">
                <a:latin typeface="Arial" panose="020B0604020202020204" pitchFamily="34" charset="0"/>
                <a:ea typeface="Times New Roman" panose="02020603050405020304" pitchFamily="18" charset="0"/>
                <a:cs typeface="Arial" panose="020B0604020202020204" pitchFamily="34" charset="0"/>
              </a:rPr>
              <a:t>помимо сиденья водителя. В категорию входят две подкатегории;</a:t>
            </a:r>
            <a:endParaRPr lang="ru-RU" sz="1400" dirty="0">
              <a:latin typeface="Arial" panose="020B0604020202020204" pitchFamily="34" charset="0"/>
              <a:ea typeface="Calibri" panose="020F0502020204030204" pitchFamily="34" charset="0"/>
              <a:cs typeface="Arial" panose="020B0604020202020204" pitchFamily="34" charset="0"/>
            </a:endParaRPr>
          </a:p>
          <a:p>
            <a:pPr algn="just">
              <a:lnSpc>
                <a:spcPct val="107000"/>
              </a:lnSpc>
              <a:spcAft>
                <a:spcPts val="0"/>
              </a:spcAft>
            </a:pPr>
            <a:r>
              <a:rPr lang="ru-RU" sz="1400" b="1" dirty="0">
                <a:latin typeface="Arial" panose="020B0604020202020204" pitchFamily="34" charset="0"/>
                <a:ea typeface="Times New Roman" panose="02020603050405020304" pitchFamily="18" charset="0"/>
                <a:cs typeface="Arial" panose="020B0604020202020204" pitchFamily="34" charset="0"/>
              </a:rPr>
              <a:t>DE</a:t>
            </a:r>
            <a:r>
              <a:rPr lang="ru-RU" sz="1400" dirty="0">
                <a:latin typeface="Arial" panose="020B0604020202020204" pitchFamily="34" charset="0"/>
                <a:ea typeface="Times New Roman" panose="02020603050405020304" pitchFamily="18" charset="0"/>
                <a:cs typeface="Arial" panose="020B0604020202020204" pitchFamily="34" charset="0"/>
              </a:rPr>
              <a:t> — автомобили категории D, сцепленные с прицепом, разрешенная масса которого превышает </a:t>
            </a:r>
            <a:endParaRPr lang="ru-RU" sz="1400" dirty="0">
              <a:latin typeface="Arial" panose="020B0604020202020204" pitchFamily="34" charset="0"/>
              <a:ea typeface="Calibri" panose="020F0502020204030204" pitchFamily="34" charset="0"/>
              <a:cs typeface="Arial" panose="020B0604020202020204" pitchFamily="34" charset="0"/>
            </a:endParaRPr>
          </a:p>
          <a:p>
            <a:pPr algn="just">
              <a:lnSpc>
                <a:spcPct val="107000"/>
              </a:lnSpc>
              <a:spcAft>
                <a:spcPts val="0"/>
              </a:spcAft>
            </a:pPr>
            <a:r>
              <a:rPr lang="ru-RU" sz="1400" dirty="0">
                <a:latin typeface="Arial" panose="020B0604020202020204" pitchFamily="34" charset="0"/>
                <a:ea typeface="Times New Roman" panose="02020603050405020304" pitchFamily="18" charset="0"/>
                <a:cs typeface="Arial" panose="020B0604020202020204" pitchFamily="34" charset="0"/>
              </a:rPr>
              <a:t>750 килограммов, сочлененные автобусы;</a:t>
            </a:r>
            <a:endParaRPr lang="ru-RU" sz="1400" dirty="0">
              <a:latin typeface="Arial" panose="020B0604020202020204" pitchFamily="34" charset="0"/>
              <a:ea typeface="Calibri" panose="020F0502020204030204" pitchFamily="34" charset="0"/>
              <a:cs typeface="Arial" panose="020B0604020202020204" pitchFamily="34" charset="0"/>
            </a:endParaRPr>
          </a:p>
          <a:p>
            <a:pPr algn="just">
              <a:lnSpc>
                <a:spcPct val="107000"/>
              </a:lnSpc>
              <a:spcAft>
                <a:spcPts val="0"/>
              </a:spcAft>
            </a:pPr>
            <a:r>
              <a:rPr lang="ru-RU" sz="1400" b="1" dirty="0">
                <a:latin typeface="Arial" panose="020B0604020202020204" pitchFamily="34" charset="0"/>
                <a:ea typeface="Times New Roman" panose="02020603050405020304" pitchFamily="18" charset="0"/>
                <a:cs typeface="Arial" panose="020B0604020202020204" pitchFamily="34" charset="0"/>
              </a:rPr>
              <a:t>M </a:t>
            </a:r>
            <a:r>
              <a:rPr lang="ru-RU" sz="1400" dirty="0">
                <a:latin typeface="Arial" panose="020B0604020202020204" pitchFamily="34" charset="0"/>
                <a:ea typeface="Times New Roman" panose="02020603050405020304" pitchFamily="18" charset="0"/>
                <a:cs typeface="Arial" panose="020B0604020202020204" pitchFamily="34" charset="0"/>
              </a:rPr>
              <a:t>скутеры, мопеды и легкие квадроциклы. Управлять этими транспортными средствами можно, имея </a:t>
            </a:r>
          </a:p>
          <a:p>
            <a:pPr algn="just">
              <a:lnSpc>
                <a:spcPct val="107000"/>
              </a:lnSpc>
              <a:spcAft>
                <a:spcPts val="0"/>
              </a:spcAft>
            </a:pPr>
            <a:r>
              <a:rPr lang="ru-RU" sz="1400" dirty="0">
                <a:latin typeface="Arial" panose="020B0604020202020204" pitchFamily="34" charset="0"/>
                <a:ea typeface="Times New Roman" panose="02020603050405020304" pitchFamily="18" charset="0"/>
                <a:cs typeface="Arial" panose="020B0604020202020204" pitchFamily="34" charset="0"/>
              </a:rPr>
              <a:t>права любой другой категории;</a:t>
            </a:r>
            <a:endParaRPr lang="ru-RU" sz="1400" dirty="0">
              <a:latin typeface="Arial" panose="020B0604020202020204" pitchFamily="34" charset="0"/>
              <a:ea typeface="Calibri" panose="020F0502020204030204" pitchFamily="34" charset="0"/>
              <a:cs typeface="Arial" panose="020B0604020202020204" pitchFamily="34" charset="0"/>
            </a:endParaRPr>
          </a:p>
          <a:p>
            <a:pPr algn="just">
              <a:lnSpc>
                <a:spcPct val="107000"/>
              </a:lnSpc>
              <a:spcAft>
                <a:spcPts val="0"/>
              </a:spcAft>
            </a:pPr>
            <a:r>
              <a:rPr lang="ru-RU" sz="1400" b="1" dirty="0" err="1">
                <a:latin typeface="Arial" panose="020B0604020202020204" pitchFamily="34" charset="0"/>
                <a:ea typeface="Times New Roman" panose="02020603050405020304" pitchFamily="18" charset="0"/>
                <a:cs typeface="Arial" panose="020B0604020202020204" pitchFamily="34" charset="0"/>
              </a:rPr>
              <a:t>Tm</a:t>
            </a:r>
            <a:r>
              <a:rPr lang="ru-RU" sz="1400" dirty="0">
                <a:latin typeface="Arial" panose="020B0604020202020204" pitchFamily="34" charset="0"/>
                <a:ea typeface="Times New Roman" panose="02020603050405020304" pitchFamily="18" charset="0"/>
                <a:cs typeface="Arial" panose="020B0604020202020204" pitchFamily="34" charset="0"/>
              </a:rPr>
              <a:t> — трамваи;</a:t>
            </a:r>
            <a:endParaRPr lang="ru-RU" sz="1400" dirty="0">
              <a:latin typeface="Arial" panose="020B0604020202020204" pitchFamily="34" charset="0"/>
              <a:ea typeface="Calibri" panose="020F0502020204030204" pitchFamily="34" charset="0"/>
              <a:cs typeface="Arial" panose="020B0604020202020204" pitchFamily="34" charset="0"/>
            </a:endParaRPr>
          </a:p>
          <a:p>
            <a:pPr algn="just">
              <a:lnSpc>
                <a:spcPct val="107000"/>
              </a:lnSpc>
              <a:spcAft>
                <a:spcPts val="0"/>
              </a:spcAft>
            </a:pPr>
            <a:r>
              <a:rPr lang="ru-RU" sz="1400" b="1" dirty="0" err="1">
                <a:latin typeface="Arial" panose="020B0604020202020204" pitchFamily="34" charset="0"/>
                <a:ea typeface="Times New Roman" panose="02020603050405020304" pitchFamily="18" charset="0"/>
                <a:cs typeface="Arial" panose="020B0604020202020204" pitchFamily="34" charset="0"/>
              </a:rPr>
              <a:t>Tb</a:t>
            </a:r>
            <a:r>
              <a:rPr lang="ru-RU" sz="1400" dirty="0">
                <a:latin typeface="Arial" panose="020B0604020202020204" pitchFamily="34" charset="0"/>
                <a:ea typeface="Times New Roman" panose="02020603050405020304" pitchFamily="18" charset="0"/>
                <a:cs typeface="Arial" panose="020B0604020202020204" pitchFamily="34" charset="0"/>
              </a:rPr>
              <a:t> — троллейбусы.</a:t>
            </a:r>
            <a:endParaRPr lang="ru-RU" sz="1400" dirty="0">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8434296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D46BA540-7D0F-4061-8739-DBE0E811D60B}"/>
              </a:ext>
            </a:extLst>
          </p:cNvPr>
          <p:cNvSpPr/>
          <p:nvPr/>
        </p:nvSpPr>
        <p:spPr>
          <a:xfrm>
            <a:off x="359532" y="274290"/>
            <a:ext cx="8604956" cy="5755422"/>
          </a:xfrm>
          <a:prstGeom prst="rect">
            <a:avLst/>
          </a:prstGeom>
        </p:spPr>
        <p:txBody>
          <a:bodyPr wrap="square">
            <a:spAutoFit/>
          </a:bodyPr>
          <a:lstStyle/>
          <a:p>
            <a:r>
              <a:rPr lang="ru-RU" sz="2400" b="1" dirty="0">
                <a:latin typeface="MCW XX Regular"/>
              </a:rPr>
              <a:t>Пройдите обучение в автошколе</a:t>
            </a:r>
          </a:p>
          <a:p>
            <a:endParaRPr lang="ru-RU" sz="2400" b="1" dirty="0">
              <a:latin typeface="MCW XX Regular"/>
            </a:endParaRPr>
          </a:p>
          <a:p>
            <a:pPr algn="l"/>
            <a:r>
              <a:rPr lang="ru-RU" sz="2000" dirty="0">
                <a:latin typeface="MCW XX Regular"/>
              </a:rPr>
              <a:t>Обучаться в автошколе на управление автомобилем или мотоциклом можно с 16 лет. Сдать экзамен на категорию М и подкатегорию А1 можно также с 16 лет, на категории В и С  с 17 лет. Но получить права и начать управлять ТС</a:t>
            </a:r>
          </a:p>
          <a:p>
            <a:pPr algn="l"/>
            <a:r>
              <a:rPr lang="ru-RU" sz="2000" dirty="0">
                <a:latin typeface="MCW XX Regular"/>
              </a:rPr>
              <a:t> можно только в определенном возрасте:</a:t>
            </a:r>
          </a:p>
          <a:p>
            <a:pPr algn="l"/>
            <a:br>
              <a:rPr lang="ru-RU" sz="2000" dirty="0">
                <a:latin typeface="MCW XX Regular"/>
              </a:rPr>
            </a:br>
            <a:endParaRPr lang="ru-RU" sz="2000" dirty="0">
              <a:latin typeface="MCW XX Regular"/>
            </a:endParaRPr>
          </a:p>
          <a:p>
            <a:pPr algn="l">
              <a:buFont typeface="Arial" panose="020B0604020202020204" pitchFamily="34" charset="0"/>
              <a:buChar char="•"/>
            </a:pPr>
            <a:r>
              <a:rPr lang="ru-RU" sz="2000" dirty="0">
                <a:latin typeface="MCW XX Regular"/>
              </a:rPr>
              <a:t> категории М и подкатегории А1 — с 16 лет;</a:t>
            </a:r>
          </a:p>
          <a:p>
            <a:pPr algn="l">
              <a:buFont typeface="Arial" panose="020B0604020202020204" pitchFamily="34" charset="0"/>
              <a:buChar char="•"/>
            </a:pPr>
            <a:r>
              <a:rPr lang="ru-RU" sz="2000" dirty="0">
                <a:latin typeface="MCW XX Regular"/>
              </a:rPr>
              <a:t> категории А, В, С и подкатегорий В1 и С1 — с 18 лет;</a:t>
            </a:r>
          </a:p>
          <a:p>
            <a:pPr algn="l">
              <a:buFont typeface="Arial" panose="020B0604020202020204" pitchFamily="34" charset="0"/>
              <a:buChar char="•"/>
            </a:pPr>
            <a:r>
              <a:rPr lang="ru-RU" sz="2000" dirty="0">
                <a:latin typeface="MCW XX Regular"/>
              </a:rPr>
              <a:t> категории D, </a:t>
            </a:r>
            <a:r>
              <a:rPr lang="ru-RU" sz="2000" dirty="0" err="1">
                <a:latin typeface="MCW XX Regular"/>
              </a:rPr>
              <a:t>Tm,Tb</a:t>
            </a:r>
            <a:r>
              <a:rPr lang="ru-RU" sz="2000" dirty="0">
                <a:latin typeface="MCW XX Regular"/>
              </a:rPr>
              <a:t> и подкатегории D1 — с 21 года.</a:t>
            </a:r>
          </a:p>
          <a:p>
            <a:pPr algn="l"/>
            <a:br>
              <a:rPr lang="ru-RU" sz="2000" dirty="0">
                <a:latin typeface="MCW XX Regular"/>
              </a:rPr>
            </a:br>
            <a:endParaRPr lang="ru-RU" sz="2000" dirty="0">
              <a:latin typeface="MCW XX Regular"/>
            </a:endParaRPr>
          </a:p>
          <a:p>
            <a:pPr algn="l"/>
            <a:r>
              <a:rPr lang="ru-RU" sz="2000" dirty="0">
                <a:latin typeface="MCW XX Regular"/>
              </a:rPr>
              <a:t>Верхней возрастной границы для управления транспортным средством нет.</a:t>
            </a:r>
          </a:p>
          <a:p>
            <a:pPr algn="l"/>
            <a:br>
              <a:rPr lang="ru-RU" sz="2000" dirty="0">
                <a:latin typeface="MCW XX Regular"/>
              </a:rPr>
            </a:br>
            <a:endParaRPr lang="ru-RU" sz="2000" dirty="0">
              <a:latin typeface="MCW XX Regular"/>
            </a:endParaRPr>
          </a:p>
          <a:p>
            <a:pPr algn="l"/>
            <a:r>
              <a:rPr lang="ru-RU" sz="2000" dirty="0">
                <a:latin typeface="MCW XX Regular"/>
              </a:rPr>
              <a:t>С 2014 года обучиться в автошколе обязаны даже те, кто уже умеет водить. Вас допустят к экзамену на права, только если у автошколы есть лицензия.</a:t>
            </a:r>
          </a:p>
        </p:txBody>
      </p:sp>
    </p:spTree>
    <p:extLst>
      <p:ext uri="{BB962C8B-B14F-4D97-AF65-F5344CB8AC3E}">
        <p14:creationId xmlns:p14="http://schemas.microsoft.com/office/powerpoint/2010/main" val="5280362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10B554A3-C5AB-4304-866E-305F5E8FB60A}"/>
              </a:ext>
            </a:extLst>
          </p:cNvPr>
          <p:cNvSpPr/>
          <p:nvPr/>
        </p:nvSpPr>
        <p:spPr>
          <a:xfrm>
            <a:off x="467544" y="908720"/>
            <a:ext cx="8496944" cy="4154984"/>
          </a:xfrm>
          <a:prstGeom prst="rect">
            <a:avLst/>
          </a:prstGeom>
        </p:spPr>
        <p:txBody>
          <a:bodyPr wrap="square">
            <a:spAutoFit/>
          </a:bodyPr>
          <a:lstStyle/>
          <a:p>
            <a:r>
              <a:rPr lang="ru-RU" sz="2400" b="1" dirty="0">
                <a:latin typeface="MCW XX Regular"/>
              </a:rPr>
              <a:t>Пройдите медкомиссию</a:t>
            </a:r>
          </a:p>
          <a:p>
            <a:endParaRPr lang="ru-RU" sz="2400" b="1" dirty="0">
              <a:latin typeface="MCW XX Regular"/>
            </a:endParaRPr>
          </a:p>
          <a:p>
            <a:pPr algn="l"/>
            <a:r>
              <a:rPr lang="ru-RU" sz="2400" dirty="0">
                <a:latin typeface="MCW XX Regular"/>
              </a:rPr>
              <a:t>Обследование врачей можно пройти до поступления в </a:t>
            </a:r>
          </a:p>
          <a:p>
            <a:pPr algn="l"/>
            <a:r>
              <a:rPr lang="ru-RU" sz="2400" dirty="0">
                <a:latin typeface="MCW XX Regular"/>
              </a:rPr>
              <a:t>автошколу или во время обучения. Медицинская справка </a:t>
            </a:r>
          </a:p>
          <a:p>
            <a:pPr algn="l"/>
            <a:r>
              <a:rPr lang="ru-RU" sz="2400" dirty="0">
                <a:latin typeface="MCW XX Regular"/>
              </a:rPr>
              <a:t>оформляется по форме № 003-В/у и действует 12 месяцев.</a:t>
            </a:r>
          </a:p>
          <a:p>
            <a:pPr algn="l"/>
            <a:br>
              <a:rPr lang="ru-RU" sz="2400" dirty="0">
                <a:latin typeface="MCW XX Regular"/>
              </a:rPr>
            </a:br>
            <a:endParaRPr lang="ru-RU" sz="2400" dirty="0">
              <a:latin typeface="MCW XX Regular"/>
            </a:endParaRPr>
          </a:p>
          <a:p>
            <a:pPr algn="l"/>
            <a:r>
              <a:rPr lang="ru-RU" sz="2400" dirty="0">
                <a:latin typeface="MCW XX Regular"/>
              </a:rPr>
              <a:t>С некоторыми заболеваниями или противопоказаниями вам </a:t>
            </a:r>
          </a:p>
          <a:p>
            <a:pPr algn="l"/>
            <a:r>
              <a:rPr lang="ru-RU" sz="2400" dirty="0">
                <a:latin typeface="MCW XX Regular"/>
              </a:rPr>
              <a:t>не выдадут права - их перечень утвержден постановлением </a:t>
            </a:r>
          </a:p>
          <a:p>
            <a:pPr algn="l"/>
            <a:r>
              <a:rPr lang="ru-RU" sz="2400" dirty="0">
                <a:latin typeface="MCW XX Regular"/>
              </a:rPr>
              <a:t>Правительства Российской Федерации от </a:t>
            </a:r>
            <a:r>
              <a:rPr lang="ru-RU" sz="2400" dirty="0">
                <a:latin typeface="MCW XX Regular"/>
                <a:hlinkClick r:id="rId2">
                  <a:extLst>
                    <a:ext uri="{A12FA001-AC4F-418D-AE19-62706E023703}">
                      <ahyp:hlinkClr xmlns:ahyp="http://schemas.microsoft.com/office/drawing/2018/hyperlinkcolor" val="tx"/>
                    </a:ext>
                  </a:extLst>
                </a:hlinkClick>
              </a:rPr>
              <a:t>29 декабря 2014 года № 1604</a:t>
            </a:r>
            <a:r>
              <a:rPr lang="ru-RU" sz="2400" dirty="0">
                <a:latin typeface="MCW XX Regular"/>
              </a:rPr>
              <a:t>.</a:t>
            </a:r>
          </a:p>
        </p:txBody>
      </p:sp>
    </p:spTree>
    <p:extLst>
      <p:ext uri="{BB962C8B-B14F-4D97-AF65-F5344CB8AC3E}">
        <p14:creationId xmlns:p14="http://schemas.microsoft.com/office/powerpoint/2010/main" val="12379034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A3442F42-70FF-4CC6-91B1-2075B84602FA}"/>
              </a:ext>
            </a:extLst>
          </p:cNvPr>
          <p:cNvSpPr/>
          <p:nvPr/>
        </p:nvSpPr>
        <p:spPr>
          <a:xfrm>
            <a:off x="197514" y="197346"/>
            <a:ext cx="8748972" cy="6463308"/>
          </a:xfrm>
          <a:prstGeom prst="rect">
            <a:avLst/>
          </a:prstGeom>
        </p:spPr>
        <p:txBody>
          <a:bodyPr wrap="square">
            <a:spAutoFit/>
          </a:bodyPr>
          <a:lstStyle/>
          <a:p>
            <a:r>
              <a:rPr lang="ru-RU" b="1" dirty="0">
                <a:latin typeface="MCW XX Regular"/>
              </a:rPr>
              <a:t>Соберите документы для допуска к экзамену в ГИБДД</a:t>
            </a:r>
          </a:p>
          <a:p>
            <a:pPr algn="l"/>
            <a:r>
              <a:rPr lang="ru-RU" dirty="0">
                <a:latin typeface="MCW XX Regular"/>
              </a:rPr>
              <a:t>После обучения в автошколе и оформления </a:t>
            </a:r>
            <a:r>
              <a:rPr lang="ru-RU" dirty="0" err="1">
                <a:latin typeface="MCW XX Regular"/>
              </a:rPr>
              <a:t>медсправки</a:t>
            </a:r>
            <a:r>
              <a:rPr lang="ru-RU" dirty="0">
                <a:latin typeface="MCW XX Regular"/>
              </a:rPr>
              <a:t>, вы можете сдавать экзамен в любом отделении Госавтоинспекции - не только по месту регистрации. В этом случае </a:t>
            </a:r>
          </a:p>
          <a:p>
            <a:pPr algn="l"/>
            <a:r>
              <a:rPr lang="ru-RU" dirty="0">
                <a:latin typeface="MCW XX Regular"/>
              </a:rPr>
              <a:t>отделение ГИБДД, где вы будете сдавать экзамен, запросит информацию, что ранее </a:t>
            </a:r>
          </a:p>
          <a:p>
            <a:pPr algn="l"/>
            <a:r>
              <a:rPr lang="ru-RU" dirty="0">
                <a:latin typeface="MCW XX Regular"/>
              </a:rPr>
              <a:t>вам не выдавали права и вас не лишали прав, в отделении по месту вашей регистрации. В некоторых случаях вас могут попросить самостоятельно получить такую справку.</a:t>
            </a:r>
          </a:p>
          <a:p>
            <a:pPr algn="l"/>
            <a:r>
              <a:rPr lang="ru-RU" dirty="0">
                <a:latin typeface="MCW XX Regular"/>
              </a:rPr>
              <a:t>Для допуска к экзамену нужно собрать пакет документов. Чаще всего этим занимается автошкола, но, если вы хотите сдать экзамен отдельно от группы, то можете сделать </a:t>
            </a:r>
          </a:p>
          <a:p>
            <a:pPr algn="l"/>
            <a:r>
              <a:rPr lang="ru-RU" dirty="0">
                <a:latin typeface="MCW XX Regular"/>
              </a:rPr>
              <a:t>это самостоятельно.</a:t>
            </a:r>
          </a:p>
          <a:p>
            <a:r>
              <a:rPr lang="ru-RU" b="1" dirty="0">
                <a:latin typeface="MCW XX Regular"/>
              </a:rPr>
              <a:t>Вам понадобятся:</a:t>
            </a:r>
          </a:p>
          <a:p>
            <a:pPr algn="l">
              <a:buFont typeface="Arial" panose="020B0604020202020204" pitchFamily="34" charset="0"/>
              <a:buChar char="•"/>
            </a:pPr>
            <a:r>
              <a:rPr lang="ru-RU" dirty="0">
                <a:latin typeface="MCW XX Regular"/>
              </a:rPr>
              <a:t> паспорт или иной документ, удостоверяющий личность;</a:t>
            </a:r>
          </a:p>
          <a:p>
            <a:pPr algn="l">
              <a:buFont typeface="Arial" panose="020B0604020202020204" pitchFamily="34" charset="0"/>
              <a:buChar char="•"/>
            </a:pPr>
            <a:r>
              <a:rPr lang="ru-RU" dirty="0">
                <a:latin typeface="MCW XX Regular"/>
              </a:rPr>
              <a:t> медицинская справка по форме № 003-В/у;</a:t>
            </a:r>
          </a:p>
          <a:p>
            <a:pPr algn="l">
              <a:buFont typeface="Arial" panose="020B0604020202020204" pitchFamily="34" charset="0"/>
              <a:buChar char="•"/>
            </a:pPr>
            <a:r>
              <a:rPr lang="ru-RU" dirty="0">
                <a:latin typeface="MCW XX Regular"/>
              </a:rPr>
              <a:t> документ, подтверждающий прохождение профессионального обучения в автошколе</a:t>
            </a:r>
          </a:p>
          <a:p>
            <a:pPr algn="l">
              <a:buFont typeface="Arial" panose="020B0604020202020204" pitchFamily="34" charset="0"/>
              <a:buChar char="•"/>
            </a:pPr>
            <a:r>
              <a:rPr lang="ru-RU" dirty="0">
                <a:latin typeface="MCW XX Regular"/>
              </a:rPr>
              <a:t> водительское удостоверение, если у вас уже есть права другой категории;</a:t>
            </a:r>
          </a:p>
          <a:p>
            <a:pPr algn="l">
              <a:buFont typeface="Arial" panose="020B0604020202020204" pitchFamily="34" charset="0"/>
              <a:buChar char="•"/>
            </a:pPr>
            <a:r>
              <a:rPr lang="ru-RU" dirty="0">
                <a:latin typeface="MCW XX Regular"/>
              </a:rPr>
              <a:t> если вы сдаете экзамен до 18 лет - заверенное нотариусом письменное согласие на </a:t>
            </a:r>
          </a:p>
          <a:p>
            <a:pPr algn="l"/>
            <a:r>
              <a:rPr lang="ru-RU" dirty="0">
                <a:latin typeface="MCW XX Regular"/>
              </a:rPr>
              <a:t>сдачу экзамена и выдачу водительского удостоверения от одного из родителей или</a:t>
            </a:r>
          </a:p>
          <a:p>
            <a:pPr algn="l"/>
            <a:r>
              <a:rPr lang="ru-RU" dirty="0">
                <a:latin typeface="MCW XX Regular"/>
              </a:rPr>
              <a:t> другого законного представителя. </a:t>
            </a:r>
          </a:p>
          <a:p>
            <a:pPr algn="l">
              <a:buFont typeface="Arial" panose="020B0604020202020204" pitchFamily="34" charset="0"/>
              <a:buChar char="•"/>
            </a:pPr>
            <a:r>
              <a:rPr lang="ru-RU" dirty="0">
                <a:latin typeface="MCW XX Regular"/>
              </a:rPr>
              <a:t>Согласие не нужно, если вы признаны полностью дееспособным (эмансипированы) </a:t>
            </a:r>
          </a:p>
          <a:p>
            <a:pPr algn="l"/>
            <a:r>
              <a:rPr lang="ru-RU" dirty="0">
                <a:latin typeface="MCW XX Regular"/>
              </a:rPr>
              <a:t>или вступили в брак до совершеннолетия;</a:t>
            </a:r>
          </a:p>
          <a:p>
            <a:pPr algn="l">
              <a:buFont typeface="Arial" panose="020B0604020202020204" pitchFamily="34" charset="0"/>
              <a:buChar char="•"/>
            </a:pPr>
            <a:r>
              <a:rPr lang="ru-RU" dirty="0">
                <a:latin typeface="MCW XX Regular"/>
              </a:rPr>
              <a:t> документ, подтверждающий наличие льготы по уплате государственной пошлины;</a:t>
            </a:r>
          </a:p>
          <a:p>
            <a:pPr algn="l"/>
            <a:r>
              <a:rPr lang="ru-RU" dirty="0">
                <a:latin typeface="MCW XX Regular"/>
              </a:rPr>
              <a:t>Документы можно подать лично в </a:t>
            </a:r>
            <a:r>
              <a:rPr lang="ru-RU" dirty="0">
                <a:latin typeface="MCW XX Regular"/>
                <a:hlinkClick r:id="rId2">
                  <a:extLst>
                    <a:ext uri="{A12FA001-AC4F-418D-AE19-62706E023703}">
                      <ahyp:hlinkClr xmlns:ahyp="http://schemas.microsoft.com/office/drawing/2018/hyperlinkcolor" val="tx"/>
                    </a:ext>
                  </a:extLst>
                </a:hlinkClick>
              </a:rPr>
              <a:t>отделении ГИБДД</a:t>
            </a:r>
            <a:r>
              <a:rPr lang="ru-RU" dirty="0">
                <a:latin typeface="MCW XX Regular"/>
              </a:rPr>
              <a:t>, где вы будете сдавать экзамен. </a:t>
            </a:r>
          </a:p>
          <a:p>
            <a:pPr algn="l"/>
            <a:r>
              <a:rPr lang="ru-RU" dirty="0">
                <a:latin typeface="MCW XX Regular"/>
              </a:rPr>
              <a:t>Записаться на подачу документов можно заранее на </a:t>
            </a:r>
            <a:r>
              <a:rPr lang="ru-RU" dirty="0">
                <a:latin typeface="MCW XX Regular"/>
                <a:hlinkClick r:id="rId3">
                  <a:extLst>
                    <a:ext uri="{A12FA001-AC4F-418D-AE19-62706E023703}">
                      <ahyp:hlinkClr xmlns:ahyp="http://schemas.microsoft.com/office/drawing/2018/hyperlinkcolor" val="tx"/>
                    </a:ext>
                  </a:extLst>
                </a:hlinkClick>
              </a:rPr>
              <a:t>портале госуслуг</a:t>
            </a:r>
            <a:r>
              <a:rPr lang="ru-RU" dirty="0">
                <a:latin typeface="MCW XX Regular"/>
              </a:rPr>
              <a:t>. Вы также </a:t>
            </a:r>
          </a:p>
          <a:p>
            <a:pPr algn="l"/>
            <a:r>
              <a:rPr lang="ru-RU" dirty="0">
                <a:latin typeface="MCW XX Regular"/>
              </a:rPr>
              <a:t>можете обратиться в центр госуслуг </a:t>
            </a:r>
            <a:r>
              <a:rPr lang="ru-RU" dirty="0">
                <a:latin typeface="MCW XX Regular"/>
                <a:hlinkClick r:id="rId4">
                  <a:extLst>
                    <a:ext uri="{A12FA001-AC4F-418D-AE19-62706E023703}">
                      <ahyp:hlinkClr xmlns:ahyp="http://schemas.microsoft.com/office/drawing/2018/hyperlinkcolor" val="tx"/>
                    </a:ext>
                  </a:extLst>
                </a:hlinkClick>
              </a:rPr>
              <a:t>«Мои документы»</a:t>
            </a:r>
            <a:r>
              <a:rPr lang="ru-RU" dirty="0">
                <a:latin typeface="MCW XX Regular"/>
              </a:rPr>
              <a:t>.</a:t>
            </a:r>
          </a:p>
        </p:txBody>
      </p:sp>
    </p:spTree>
    <p:extLst>
      <p:ext uri="{BB962C8B-B14F-4D97-AF65-F5344CB8AC3E}">
        <p14:creationId xmlns:p14="http://schemas.microsoft.com/office/powerpoint/2010/main" val="36363899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CEB97E48-9820-4810-9C35-09C4CB8617B6}"/>
              </a:ext>
            </a:extLst>
          </p:cNvPr>
          <p:cNvSpPr/>
          <p:nvPr/>
        </p:nvSpPr>
        <p:spPr>
          <a:xfrm>
            <a:off x="143508" y="188640"/>
            <a:ext cx="8856984" cy="5816977"/>
          </a:xfrm>
          <a:prstGeom prst="rect">
            <a:avLst/>
          </a:prstGeom>
        </p:spPr>
        <p:txBody>
          <a:bodyPr wrap="square">
            <a:spAutoFit/>
          </a:bodyPr>
          <a:lstStyle/>
          <a:p>
            <a:r>
              <a:rPr lang="ru-RU" b="1" dirty="0">
                <a:latin typeface="MCW XX Regular"/>
              </a:rPr>
              <a:t>Сдайте экзамен в ГИБДД</a:t>
            </a:r>
          </a:p>
          <a:p>
            <a:endParaRPr lang="ru-RU" b="1" dirty="0">
              <a:latin typeface="MCW XX Regular"/>
            </a:endParaRPr>
          </a:p>
          <a:p>
            <a:pPr algn="l"/>
            <a:r>
              <a:rPr lang="ru-RU" sz="1600" dirty="0">
                <a:latin typeface="MCW XX Regular"/>
              </a:rPr>
              <a:t>Экзамен на получение водительских прав состоит из теоретической и практической частей:</a:t>
            </a:r>
          </a:p>
          <a:p>
            <a:pPr algn="l">
              <a:buFont typeface="Arial" panose="020B0604020202020204" pitchFamily="34" charset="0"/>
              <a:buChar char="•"/>
            </a:pPr>
            <a:r>
              <a:rPr lang="ru-RU" sz="1600" dirty="0">
                <a:latin typeface="MCW XX Regular"/>
              </a:rPr>
              <a:t> теоретическая часть - это тест из 20 вопросов, на которые нужно ответить без ошибок </a:t>
            </a:r>
          </a:p>
          <a:p>
            <a:pPr algn="l"/>
            <a:r>
              <a:rPr lang="ru-RU" sz="1600" dirty="0">
                <a:latin typeface="MCW XX Regular"/>
              </a:rPr>
              <a:t>за 20 минут. Если вы допустите одну ошибку или не успеете ответить на один вопрос, вам дадут </a:t>
            </a:r>
          </a:p>
          <a:p>
            <a:pPr algn="l"/>
            <a:r>
              <a:rPr lang="ru-RU" sz="1600" dirty="0">
                <a:latin typeface="MCW XX Regular"/>
              </a:rPr>
              <a:t>дополнительные 5 минут и 5 вопросов, на каждый из которых нужно ответить правильно. Вам </a:t>
            </a:r>
          </a:p>
          <a:p>
            <a:pPr algn="l"/>
            <a:r>
              <a:rPr lang="ru-RU" sz="1600" dirty="0">
                <a:latin typeface="MCW XX Regular"/>
              </a:rPr>
              <a:t>придется пересдавать теоретический экзамен, если вы его не сдадите или в течение полугода </a:t>
            </a:r>
          </a:p>
          <a:p>
            <a:pPr algn="l"/>
            <a:r>
              <a:rPr lang="ru-RU" sz="1600" dirty="0">
                <a:latin typeface="MCW XX Regular"/>
              </a:rPr>
              <a:t>после его сдачи не сможете сдать практическую часть;</a:t>
            </a:r>
          </a:p>
          <a:p>
            <a:pPr algn="l">
              <a:buFont typeface="Arial" panose="020B0604020202020204" pitchFamily="34" charset="0"/>
              <a:buChar char="•"/>
            </a:pPr>
            <a:r>
              <a:rPr lang="ru-RU" sz="1600" dirty="0">
                <a:latin typeface="MCW XX Regular"/>
              </a:rPr>
              <a:t> практическая часть проводится после сдачи теоретической части. Теперь практический экзамен </a:t>
            </a:r>
          </a:p>
          <a:p>
            <a:pPr algn="l"/>
            <a:r>
              <a:rPr lang="ru-RU" sz="1600" dirty="0">
                <a:latin typeface="MCW XX Regular"/>
              </a:rPr>
              <a:t>один: он проводится в городе и может включать в себя элементы площадки для проверки </a:t>
            </a:r>
          </a:p>
          <a:p>
            <a:pPr algn="l"/>
            <a:r>
              <a:rPr lang="ru-RU" sz="1600" dirty="0">
                <a:latin typeface="MCW XX Regular"/>
              </a:rPr>
              <a:t>отдельных навыков.</a:t>
            </a:r>
          </a:p>
          <a:p>
            <a:pPr algn="l"/>
            <a:endParaRPr lang="ru-RU" sz="1600" dirty="0">
              <a:latin typeface="MCW XX Regular"/>
            </a:endParaRPr>
          </a:p>
          <a:p>
            <a:pPr algn="l"/>
            <a:r>
              <a:rPr lang="ru-RU" sz="1600" dirty="0">
                <a:latin typeface="MCW XX Regular"/>
              </a:rPr>
              <a:t>Экзамен длится не более часа. В это время в автомобиле можете находиться вы, экзаменатор, </a:t>
            </a:r>
          </a:p>
          <a:p>
            <a:pPr algn="l"/>
            <a:r>
              <a:rPr lang="ru-RU" sz="1600" dirty="0">
                <a:latin typeface="MCW XX Regular"/>
              </a:rPr>
              <a:t>инструктор по вождению и, по желанию,  другие кандидаты. Во время экзамена производится </a:t>
            </a:r>
          </a:p>
          <a:p>
            <a:pPr algn="l"/>
            <a:r>
              <a:rPr lang="ru-RU" sz="1600" dirty="0">
                <a:latin typeface="MCW XX Regular"/>
              </a:rPr>
              <a:t>видеозапись. Практический экзамен на получение права для управления мотоциклом и мопедом </a:t>
            </a:r>
          </a:p>
          <a:p>
            <a:pPr algn="l"/>
            <a:r>
              <a:rPr lang="ru-RU" sz="1600" dirty="0">
                <a:latin typeface="MCW XX Regular"/>
              </a:rPr>
              <a:t>состоит только из проверки навыков в условиях автодрома (площадки).</a:t>
            </a:r>
          </a:p>
          <a:p>
            <a:pPr algn="l"/>
            <a:endParaRPr lang="ru-RU" sz="1600" dirty="0">
              <a:latin typeface="MCW XX Regular"/>
            </a:endParaRPr>
          </a:p>
          <a:p>
            <a:pPr algn="l"/>
            <a:r>
              <a:rPr lang="ru-RU" sz="1600" dirty="0">
                <a:latin typeface="MCW XX Regular"/>
              </a:rPr>
              <a:t>Пересдавать каждый экзамен можно три раза. Между пересдачами теоретической части должно </a:t>
            </a:r>
          </a:p>
          <a:p>
            <a:pPr algn="l"/>
            <a:r>
              <a:rPr lang="ru-RU" sz="1600" dirty="0">
                <a:latin typeface="MCW XX Regular"/>
              </a:rPr>
              <a:t>пройти не меньше семи и не больше 30 календарных дней, между пересдачами практической </a:t>
            </a:r>
          </a:p>
          <a:p>
            <a:pPr algn="l"/>
            <a:r>
              <a:rPr lang="ru-RU" sz="1600" dirty="0">
                <a:latin typeface="MCW XX Regular"/>
              </a:rPr>
              <a:t>части - не меньше семи и не больше 60 календарных дней. После этого вас допустят к экзамену </a:t>
            </a:r>
          </a:p>
          <a:p>
            <a:pPr algn="l"/>
            <a:r>
              <a:rPr lang="ru-RU" sz="1600" dirty="0">
                <a:latin typeface="MCW XX Regular"/>
              </a:rPr>
              <a:t>только через месяц и не позднее трех месяцев. Экзамены можно сдать и после истечения сроков. Для этого обратитесь в Госавтоинспекцию с заявлением о переносе сроков повторного </a:t>
            </a:r>
          </a:p>
          <a:p>
            <a:pPr algn="l"/>
            <a:r>
              <a:rPr lang="ru-RU" sz="1600" dirty="0">
                <a:latin typeface="MCW XX Regular"/>
              </a:rPr>
              <a:t>теоретического или практического экзамена.</a:t>
            </a:r>
          </a:p>
        </p:txBody>
      </p:sp>
    </p:spTree>
    <p:extLst>
      <p:ext uri="{BB962C8B-B14F-4D97-AF65-F5344CB8AC3E}">
        <p14:creationId xmlns:p14="http://schemas.microsoft.com/office/powerpoint/2010/main" val="14449553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8E7899F1-87AD-4C19-BB75-27153EE6789C}"/>
              </a:ext>
            </a:extLst>
          </p:cNvPr>
          <p:cNvSpPr/>
          <p:nvPr/>
        </p:nvSpPr>
        <p:spPr>
          <a:xfrm>
            <a:off x="323528" y="188640"/>
            <a:ext cx="8640960" cy="6247864"/>
          </a:xfrm>
          <a:prstGeom prst="rect">
            <a:avLst/>
          </a:prstGeom>
        </p:spPr>
        <p:txBody>
          <a:bodyPr wrap="square">
            <a:spAutoFit/>
          </a:bodyPr>
          <a:lstStyle/>
          <a:p>
            <a:r>
              <a:rPr lang="ru-RU" sz="2000" b="1" dirty="0">
                <a:latin typeface="MCW XX Regular"/>
              </a:rPr>
              <a:t>Получите права</a:t>
            </a:r>
          </a:p>
          <a:p>
            <a:endParaRPr lang="ru-RU" sz="2000" b="1" dirty="0">
              <a:latin typeface="MCW XX Regular"/>
            </a:endParaRPr>
          </a:p>
          <a:p>
            <a:pPr algn="l"/>
            <a:r>
              <a:rPr lang="ru-RU" dirty="0">
                <a:latin typeface="MCW XX Regular"/>
              </a:rPr>
              <a:t>Получать права нужно в том же отделении ГИБДД, где вы сдали экзамен. Возьмите с собой паспорт или временное удостоверение личности, если паспорт находится на замене. Фотографию на права сделают на месте.</a:t>
            </a:r>
          </a:p>
          <a:p>
            <a:pPr algn="l"/>
            <a:endParaRPr lang="ru-RU" dirty="0">
              <a:latin typeface="MCW XX Regular"/>
            </a:endParaRPr>
          </a:p>
          <a:p>
            <a:pPr algn="l"/>
            <a:r>
              <a:rPr lang="ru-RU" dirty="0">
                <a:latin typeface="MCW XX Regular"/>
              </a:rPr>
              <a:t>Перед визитом в отделение ГИБДД обязательно уплатите госпошлину. Вы не обязаны предъявлять квитанцию об уплате, но на случай, если банк не успеет обработать </a:t>
            </a:r>
          </a:p>
          <a:p>
            <a:pPr algn="l"/>
            <a:r>
              <a:rPr lang="ru-RU" dirty="0">
                <a:latin typeface="MCW XX Regular"/>
              </a:rPr>
              <a:t>платеж, возьмите ее с собой. Также вы можете взять с собой загранпаспорт, если </a:t>
            </a:r>
          </a:p>
          <a:p>
            <a:pPr algn="l"/>
            <a:r>
              <a:rPr lang="ru-RU" dirty="0">
                <a:latin typeface="MCW XX Regular"/>
              </a:rPr>
              <a:t>хотите, чтобы транслитерация ФИО в документах совпадала.</a:t>
            </a:r>
          </a:p>
          <a:p>
            <a:pPr algn="l"/>
            <a:br>
              <a:rPr lang="ru-RU" dirty="0">
                <a:latin typeface="MCW XX Regular"/>
              </a:rPr>
            </a:br>
            <a:r>
              <a:rPr lang="ru-RU" dirty="0">
                <a:latin typeface="MCW XX Regular"/>
              </a:rPr>
              <a:t>Согласно пункту 24 приложения к приказу МВД России от </a:t>
            </a:r>
            <a:r>
              <a:rPr lang="ru-RU" dirty="0">
                <a:latin typeface="MCW XX Regular"/>
                <a:hlinkClick r:id="rId2">
                  <a:extLst>
                    <a:ext uri="{A12FA001-AC4F-418D-AE19-62706E023703}">
                      <ahyp:hlinkClr xmlns:ahyp="http://schemas.microsoft.com/office/drawing/2018/hyperlinkcolor" val="tx"/>
                    </a:ext>
                  </a:extLst>
                </a:hlinkClick>
              </a:rPr>
              <a:t>20 февраля 2021 года № 80</a:t>
            </a:r>
            <a:r>
              <a:rPr lang="ru-RU" dirty="0">
                <a:latin typeface="MCW XX Regular"/>
              </a:rPr>
              <a:t>, права категорий A и M и подкатегорий A1, B1 выдают в течение 15 рабочих дней, </a:t>
            </a:r>
          </a:p>
          <a:p>
            <a:pPr algn="l"/>
            <a:r>
              <a:rPr lang="ru-RU" dirty="0">
                <a:latin typeface="MCW XX Regular"/>
              </a:rPr>
              <a:t>категорий B, C, D, BE, CE и DE и подкатегорий C1, D1, C1E и D1E - 30 рабочих дней,</a:t>
            </a:r>
          </a:p>
          <a:p>
            <a:pPr algn="l"/>
            <a:r>
              <a:rPr lang="ru-RU" dirty="0">
                <a:latin typeface="MCW XX Regular"/>
              </a:rPr>
              <a:t> категорий </a:t>
            </a:r>
            <a:r>
              <a:rPr lang="ru-RU" dirty="0" err="1">
                <a:latin typeface="MCW XX Regular"/>
              </a:rPr>
              <a:t>Tm</a:t>
            </a:r>
            <a:r>
              <a:rPr lang="ru-RU" dirty="0">
                <a:latin typeface="MCW XX Regular"/>
              </a:rPr>
              <a:t> и </a:t>
            </a:r>
            <a:r>
              <a:rPr lang="ru-RU" dirty="0" err="1">
                <a:latin typeface="MCW XX Regular"/>
              </a:rPr>
              <a:t>Tb</a:t>
            </a:r>
            <a:r>
              <a:rPr lang="ru-RU" dirty="0">
                <a:latin typeface="MCW XX Regular"/>
              </a:rPr>
              <a:t> - 5 рабочих дней. Но на практике в большинстве случаев </a:t>
            </a:r>
          </a:p>
          <a:p>
            <a:pPr algn="l"/>
            <a:r>
              <a:rPr lang="ru-RU" dirty="0">
                <a:latin typeface="MCW XX Regular"/>
              </a:rPr>
              <a:t>водительское удостоверение выдают в день обращения.</a:t>
            </a:r>
          </a:p>
          <a:p>
            <a:pPr algn="l"/>
            <a:br>
              <a:rPr lang="ru-RU" dirty="0">
                <a:latin typeface="MCW XX Regular"/>
              </a:rPr>
            </a:br>
            <a:r>
              <a:rPr lang="ru-RU" dirty="0">
                <a:latin typeface="MCW XX Regular"/>
              </a:rPr>
              <a:t>Водительское удостоверение действует 10 лет с момента оформления, по истечении этого срока его нужно </a:t>
            </a:r>
            <a:r>
              <a:rPr lang="ru-RU" dirty="0">
                <a:latin typeface="MCW XX Regular"/>
                <a:hlinkClick r:id="rId3">
                  <a:extLst>
                    <a:ext uri="{A12FA001-AC4F-418D-AE19-62706E023703}">
                      <ahyp:hlinkClr xmlns:ahyp="http://schemas.microsoft.com/office/drawing/2018/hyperlinkcolor" val="tx"/>
                    </a:ext>
                  </a:extLst>
                </a:hlinkClick>
              </a:rPr>
              <a:t>заменить</a:t>
            </a:r>
            <a:r>
              <a:rPr lang="ru-RU" dirty="0">
                <a:latin typeface="MCW XX Regular"/>
              </a:rPr>
              <a:t>.</a:t>
            </a:r>
          </a:p>
          <a:p>
            <a:pPr algn="l"/>
            <a:br>
              <a:rPr lang="ru-RU" dirty="0">
                <a:latin typeface="MCW XX Regular"/>
              </a:rPr>
            </a:br>
            <a:r>
              <a:rPr lang="ru-RU" dirty="0">
                <a:latin typeface="MCW XX Regular"/>
              </a:rPr>
              <a:t>После получения национальных водительских прав вы можете оформить</a:t>
            </a:r>
          </a:p>
          <a:p>
            <a:pPr algn="l"/>
            <a:r>
              <a:rPr lang="ru-RU" dirty="0">
                <a:latin typeface="MCW XX Regular"/>
              </a:rPr>
              <a:t> </a:t>
            </a:r>
            <a:r>
              <a:rPr lang="ru-RU" dirty="0">
                <a:latin typeface="MCW XX Regular"/>
                <a:hlinkClick r:id="rId4">
                  <a:extLst>
                    <a:ext uri="{A12FA001-AC4F-418D-AE19-62706E023703}">
                      <ahyp:hlinkClr xmlns:ahyp="http://schemas.microsoft.com/office/drawing/2018/hyperlinkcolor" val="tx"/>
                    </a:ext>
                  </a:extLst>
                </a:hlinkClick>
              </a:rPr>
              <a:t>международное водительское удостоверение</a:t>
            </a:r>
            <a:r>
              <a:rPr lang="ru-RU" dirty="0">
                <a:latin typeface="MCW XX Regular"/>
              </a:rPr>
              <a:t>.</a:t>
            </a:r>
          </a:p>
        </p:txBody>
      </p:sp>
    </p:spTree>
    <p:extLst>
      <p:ext uri="{BB962C8B-B14F-4D97-AF65-F5344CB8AC3E}">
        <p14:creationId xmlns:p14="http://schemas.microsoft.com/office/powerpoint/2010/main" val="33888505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7ADDEF9-EF7B-486D-8F33-3E283FF9A15F}"/>
              </a:ext>
            </a:extLst>
          </p:cNvPr>
          <p:cNvSpPr txBox="1"/>
          <p:nvPr/>
        </p:nvSpPr>
        <p:spPr>
          <a:xfrm>
            <a:off x="755576" y="1052736"/>
            <a:ext cx="7776864" cy="4339650"/>
          </a:xfrm>
          <a:prstGeom prst="rect">
            <a:avLst/>
          </a:prstGeom>
          <a:noFill/>
        </p:spPr>
        <p:txBody>
          <a:bodyPr wrap="square" rtlCol="0">
            <a:spAutoFit/>
          </a:bodyPr>
          <a:lstStyle/>
          <a:p>
            <a:r>
              <a:rPr lang="ru-RU" sz="2400" b="1" dirty="0"/>
              <a:t>Полезные ссылки</a:t>
            </a:r>
          </a:p>
          <a:p>
            <a:endParaRPr lang="ru-RU" dirty="0"/>
          </a:p>
          <a:p>
            <a:pPr algn="l"/>
            <a:r>
              <a:rPr lang="en-US" dirty="0">
                <a:hlinkClick r:id="rId2"/>
              </a:rPr>
              <a:t>https://www.gosuslugi.ru/help/faq/driver_license/100457</a:t>
            </a:r>
            <a:endParaRPr lang="ru-RU" dirty="0"/>
          </a:p>
          <a:p>
            <a:pPr algn="l"/>
            <a:endParaRPr lang="ru-RU" dirty="0"/>
          </a:p>
          <a:p>
            <a:pPr algn="l"/>
            <a:r>
              <a:rPr lang="ru-RU" dirty="0"/>
              <a:t> </a:t>
            </a:r>
            <a:r>
              <a:rPr lang="en-US" dirty="0">
                <a:hlinkClick r:id="rId3"/>
              </a:rPr>
              <a:t>https://www.consultant.ru/edu/student/consultation/voditelskoe_udostoverenie/</a:t>
            </a:r>
            <a:endParaRPr lang="ru-RU" dirty="0"/>
          </a:p>
          <a:p>
            <a:pPr algn="l"/>
            <a:endParaRPr lang="ru-RU" dirty="0"/>
          </a:p>
          <a:p>
            <a:r>
              <a:rPr lang="ru-RU" dirty="0"/>
              <a:t>Автошколы в Уфе:</a:t>
            </a:r>
          </a:p>
          <a:p>
            <a:pPr algn="l"/>
            <a:r>
              <a:rPr lang="en-US" dirty="0">
                <a:hlinkClick r:id="rId4"/>
              </a:rPr>
              <a:t>https://2gis.ru/ufa/search/%D0%90%D0%B2%D1%82%D0%BE%D1%88%D0%BA%D0%BE%D0%BB%D1%8B%20%2F%20%D0%A8%D0%BA%D0%BE%D0%BB%D1%8B%20%D0%B2%D0%BE%D0%B6%D0%B4%D0%B5%D0%BD%D0%B8%D1%8F/rubricId/233</a:t>
            </a:r>
            <a:r>
              <a:rPr lang="ru-RU" dirty="0"/>
              <a:t> </a:t>
            </a:r>
          </a:p>
          <a:p>
            <a:pPr algn="l"/>
            <a:endParaRPr lang="ru-RU" dirty="0"/>
          </a:p>
          <a:p>
            <a:pPr algn="l"/>
            <a:r>
              <a:rPr lang="en-US" dirty="0">
                <a:hlinkClick r:id="rId5"/>
              </a:rPr>
              <a:t>http://pddufa.ru/directory/35-school</a:t>
            </a:r>
            <a:r>
              <a:rPr lang="ru-RU" dirty="0"/>
              <a:t> </a:t>
            </a:r>
          </a:p>
        </p:txBody>
      </p:sp>
    </p:spTree>
    <p:extLst>
      <p:ext uri="{BB962C8B-B14F-4D97-AF65-F5344CB8AC3E}">
        <p14:creationId xmlns:p14="http://schemas.microsoft.com/office/powerpoint/2010/main" val="257865643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Дерево">
  <a:themeElements>
    <a:clrScheme name="Дерево">
      <a:dk1>
        <a:sysClr val="windowText" lastClr="000000"/>
      </a:dk1>
      <a:lt1>
        <a:sysClr val="window" lastClr="FFFFFF"/>
      </a:lt1>
      <a:dk2>
        <a:srgbClr val="84ACB6"/>
      </a:dk2>
      <a:lt2>
        <a:srgbClr val="EBE9DD"/>
      </a:lt2>
      <a:accent1>
        <a:srgbClr val="6F8183"/>
      </a:accent1>
      <a:accent2>
        <a:srgbClr val="967E96"/>
      </a:accent2>
      <a:accent3>
        <a:srgbClr val="CCC893"/>
      </a:accent3>
      <a:accent4>
        <a:srgbClr val="A54D74"/>
      </a:accent4>
      <a:accent5>
        <a:srgbClr val="949C6B"/>
      </a:accent5>
      <a:accent6>
        <a:srgbClr val="766A50"/>
      </a:accent6>
      <a:hlink>
        <a:srgbClr val="CC6600"/>
      </a:hlink>
      <a:folHlink>
        <a:srgbClr val="777777"/>
      </a:folHlink>
    </a:clrScheme>
    <a:fontScheme name="Дерево">
      <a:majorFont>
        <a:latin typeface="Century Gothic" panose="020B0502020202020204"/>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man Old Style" panose="02050604050505020204"/>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Дерево">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8E89CD47-BF55-4DDE-B823-2283AA7E7695}"/>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Дерево</Template>
  <TotalTime>429</TotalTime>
  <Words>624</Words>
  <Application>Microsoft Office PowerPoint</Application>
  <PresentationFormat>Экран (4:3)</PresentationFormat>
  <Paragraphs>168</Paragraphs>
  <Slides>21</Slides>
  <Notes>0</Notes>
  <HiddenSlides>0</HiddenSlides>
  <MMClips>0</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21</vt:i4>
      </vt:variant>
    </vt:vector>
  </HeadingPairs>
  <TitlesOfParts>
    <vt:vector size="29" baseType="lpstr">
      <vt:lpstr>Arial</vt:lpstr>
      <vt:lpstr>Bookman Old Style</vt:lpstr>
      <vt:lpstr>Calibri</vt:lpstr>
      <vt:lpstr>Cambria</vt:lpstr>
      <vt:lpstr>Century Gothic</vt:lpstr>
      <vt:lpstr>MCW XX Regular</vt:lpstr>
      <vt:lpstr>Wingdings</vt:lpstr>
      <vt:lpstr>Дерево</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Андрей</dc:creator>
  <cp:lastModifiedBy>Abdullina</cp:lastModifiedBy>
  <cp:revision>22</cp:revision>
  <dcterms:created xsi:type="dcterms:W3CDTF">2005-01-31T17:46:48Z</dcterms:created>
  <dcterms:modified xsi:type="dcterms:W3CDTF">2023-11-10T12:03:59Z</dcterms:modified>
</cp:coreProperties>
</file>