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customXml" Target="../customXml/item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183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25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92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76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7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61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6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14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510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6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165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51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122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7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55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044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87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054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62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1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489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89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D5B6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374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64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191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79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716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773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84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159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92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853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4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1E1AD-6058-41E6-89C7-80DA2DAD48E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ACB98-E149-4FF1-95F0-EB1F027AB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15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D5B6B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1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>
              <a:solidFill>
                <a:srgbClr val="4D5B6B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8BF4AA7-3C51-422A-BF8A-8CE1E954A9A7}" type="slidenum">
              <a:rPr lang="ru-RU" smtClean="0">
                <a:solidFill>
                  <a:srgbClr val="675D59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ru-RU">
              <a:solidFill>
                <a:srgbClr val="675D59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4D5B6B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DB0816C-9C17-49ED-8E32-AAF8ABCE7F8B}" type="datetimeFigureOut">
              <a:rPr lang="ru-RU" smtClean="0"/>
              <a:pPr/>
              <a:t>13.04.2017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21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Знаки, предупреждающие об опасности</a:t>
            </a:r>
            <a:br>
              <a:rPr lang="ru-RU" b="1" dirty="0">
                <a:solidFill>
                  <a:schemeClr val="accent2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500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151"/>
            <a:ext cx="864096" cy="680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92696"/>
            <a:ext cx="522922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55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028700"/>
            <a:ext cx="67627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10716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947325216EC2A45BD9F0CEA1A95338B" ma:contentTypeVersion="" ma:contentTypeDescription="Создание документа." ma:contentTypeScope="" ma:versionID="f89e35f70479a21169a3cbc0cd67486f">
  <xsd:schema xmlns:xsd="http://www.w3.org/2001/XMLSchema" xmlns:xs="http://www.w3.org/2001/XMLSchema" xmlns:p="http://schemas.microsoft.com/office/2006/metadata/properties" xmlns:ns2="4794af9d-2b36-47b5-86d2-6877d51c7c1b" targetNamespace="http://schemas.microsoft.com/office/2006/metadata/properties" ma:root="true" ma:fieldsID="f77bda87d58e69204fa0b28418ec1c07" ns2:_="">
    <xsd:import namespace="4794af9d-2b36-47b5-86d2-6877d51c7c1b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af9d-2b36-47b5-86d2-6877d51c7c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DCDCA5-66B9-4716-B8E5-16C5940CC3C1}"/>
</file>

<file path=customXml/itemProps2.xml><?xml version="1.0" encoding="utf-8"?>
<ds:datastoreItem xmlns:ds="http://schemas.openxmlformats.org/officeDocument/2006/customXml" ds:itemID="{367CE645-08B3-43A8-B656-22654D3C6061}"/>
</file>

<file path=customXml/itemProps3.xml><?xml version="1.0" encoding="utf-8"?>
<ds:datastoreItem xmlns:ds="http://schemas.openxmlformats.org/officeDocument/2006/customXml" ds:itemID="{4F918302-4A77-4A1B-BBC0-46271282AB86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Тема Office</vt:lpstr>
      <vt:lpstr>Thermal</vt:lpstr>
      <vt:lpstr>1_Thermal</vt:lpstr>
      <vt:lpstr>Знаки, предупреждающие об опасности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ОАО «Башкирская электросетевая компания»</dc:title>
  <dc:creator>Бикбаев Марат Марсович</dc:creator>
  <cp:lastModifiedBy>Даянов Марат Зинурович</cp:lastModifiedBy>
  <cp:revision>3</cp:revision>
  <dcterms:created xsi:type="dcterms:W3CDTF">2014-11-24T03:43:43Z</dcterms:created>
  <dcterms:modified xsi:type="dcterms:W3CDTF">2017-04-13T06:48:23Z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0x010100A947325216EC2A45BD9F0CEA1A95338B</vt:lpwstr>
  </property>
</Properties>
</file>